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63"/>
  </p:notesMasterIdLst>
  <p:sldIdLst>
    <p:sldId id="256" r:id="rId5"/>
    <p:sldId id="310" r:id="rId6"/>
    <p:sldId id="257" r:id="rId7"/>
    <p:sldId id="307" r:id="rId8"/>
    <p:sldId id="258" r:id="rId9"/>
    <p:sldId id="313" r:id="rId10"/>
    <p:sldId id="280" r:id="rId11"/>
    <p:sldId id="281" r:id="rId12"/>
    <p:sldId id="309" r:id="rId13"/>
    <p:sldId id="282" r:id="rId14"/>
    <p:sldId id="283" r:id="rId15"/>
    <p:sldId id="306" r:id="rId16"/>
    <p:sldId id="284" r:id="rId17"/>
    <p:sldId id="285" r:id="rId18"/>
    <p:sldId id="286" r:id="rId19"/>
    <p:sldId id="287" r:id="rId20"/>
    <p:sldId id="312" r:id="rId21"/>
    <p:sldId id="288" r:id="rId22"/>
    <p:sldId id="289" r:id="rId23"/>
    <p:sldId id="259" r:id="rId24"/>
    <p:sldId id="260" r:id="rId25"/>
    <p:sldId id="261" r:id="rId26"/>
    <p:sldId id="291" r:id="rId27"/>
    <p:sldId id="293" r:id="rId28"/>
    <p:sldId id="292" r:id="rId29"/>
    <p:sldId id="262" r:id="rId30"/>
    <p:sldId id="263" r:id="rId31"/>
    <p:sldId id="264" r:id="rId32"/>
    <p:sldId id="265" r:id="rId33"/>
    <p:sldId id="294" r:id="rId34"/>
    <p:sldId id="295" r:id="rId35"/>
    <p:sldId id="296" r:id="rId36"/>
    <p:sldId id="266" r:id="rId37"/>
    <p:sldId id="267" r:id="rId38"/>
    <p:sldId id="268" r:id="rId39"/>
    <p:sldId id="297" r:id="rId40"/>
    <p:sldId id="298" r:id="rId41"/>
    <p:sldId id="269" r:id="rId42"/>
    <p:sldId id="270" r:id="rId43"/>
    <p:sldId id="271" r:id="rId44"/>
    <p:sldId id="299" r:id="rId45"/>
    <p:sldId id="300" r:id="rId46"/>
    <p:sldId id="272" r:id="rId47"/>
    <p:sldId id="273" r:id="rId48"/>
    <p:sldId id="274" r:id="rId49"/>
    <p:sldId id="301" r:id="rId50"/>
    <p:sldId id="302" r:id="rId51"/>
    <p:sldId id="275" r:id="rId52"/>
    <p:sldId id="276" r:id="rId53"/>
    <p:sldId id="277" r:id="rId54"/>
    <p:sldId id="303" r:id="rId55"/>
    <p:sldId id="304" r:id="rId56"/>
    <p:sldId id="278" r:id="rId57"/>
    <p:sldId id="279" r:id="rId58"/>
    <p:sldId id="308" r:id="rId59"/>
    <p:sldId id="290" r:id="rId60"/>
    <p:sldId id="305" r:id="rId61"/>
    <p:sldId id="311" r:id="rId6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77" autoAdjust="0"/>
    <p:restoredTop sz="94674"/>
  </p:normalViewPr>
  <p:slideViewPr>
    <p:cSldViewPr snapToGrid="0" snapToObjects="1">
      <p:cViewPr varScale="1">
        <p:scale>
          <a:sx n="165" d="100"/>
          <a:sy n="165" d="100"/>
        </p:scale>
        <p:origin x="1232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C2315-41BB-9147-BFCE-14CE4FEAF4B7}" type="datetimeFigureOut">
              <a:rPr lang="en-US" smtClean="0"/>
              <a:t>2/12/20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52AB7-B02D-DA4E-9B24-58F0702CE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33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52AB7-B02D-DA4E-9B24-58F0702CEDE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51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52AB7-B02D-DA4E-9B24-58F0702CEDE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76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2/12/20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8.xml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slide" Target="slide13.xml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hyperlink" Target="https://www.leedsfestival.com/histor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1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42.png"/><Relationship Id="rId7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slide" Target="slide18.xml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hyperlink" Target="https://leedsdigitalfestival.org/about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16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58.pn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12" Type="http://schemas.openxmlformats.org/officeDocument/2006/relationships/slide" Target="slide26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11" Type="http://schemas.openxmlformats.org/officeDocument/2006/relationships/image" Target="../media/image57.png"/><Relationship Id="rId5" Type="http://schemas.openxmlformats.org/officeDocument/2006/relationships/image" Target="../media/image53.png"/><Relationship Id="rId15" Type="http://schemas.openxmlformats.org/officeDocument/2006/relationships/image" Target="../media/image60.png"/><Relationship Id="rId10" Type="http://schemas.openxmlformats.org/officeDocument/2006/relationships/image" Target="../media/image56.png"/><Relationship Id="rId4" Type="http://schemas.openxmlformats.org/officeDocument/2006/relationships/slide" Target="slide21.xml"/><Relationship Id="rId9" Type="http://schemas.openxmlformats.org/officeDocument/2006/relationships/image" Target="../media/image55.png"/><Relationship Id="rId1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slide" Target="slide26.xml"/><Relationship Id="rId3" Type="http://schemas.openxmlformats.org/officeDocument/2006/relationships/slide" Target="slide20.xml"/><Relationship Id="rId7" Type="http://schemas.openxmlformats.org/officeDocument/2006/relationships/slide" Target="slide22.xml"/><Relationship Id="rId12" Type="http://schemas.openxmlformats.org/officeDocument/2006/relationships/image" Target="../media/image57.png"/><Relationship Id="rId2" Type="http://schemas.openxmlformats.org/officeDocument/2006/relationships/image" Target="../media/image61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56.png"/><Relationship Id="rId5" Type="http://schemas.openxmlformats.org/officeDocument/2006/relationships/slide" Target="slide21.xml"/><Relationship Id="rId15" Type="http://schemas.openxmlformats.org/officeDocument/2006/relationships/image" Target="../media/image59.png"/><Relationship Id="rId10" Type="http://schemas.openxmlformats.org/officeDocument/2006/relationships/image" Target="../media/image55.png"/><Relationship Id="rId4" Type="http://schemas.openxmlformats.org/officeDocument/2006/relationships/image" Target="../media/image62.png"/><Relationship Id="rId9" Type="http://schemas.openxmlformats.org/officeDocument/2006/relationships/slide" Target="slide24.xml"/><Relationship Id="rId1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image" Target="../media/image58.png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12" Type="http://schemas.openxmlformats.org/officeDocument/2006/relationships/slide" Target="slide26.xml"/><Relationship Id="rId2" Type="http://schemas.openxmlformats.org/officeDocument/2006/relationships/slide" Target="slide20.xml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11" Type="http://schemas.openxmlformats.org/officeDocument/2006/relationships/image" Target="../media/image57.png"/><Relationship Id="rId5" Type="http://schemas.openxmlformats.org/officeDocument/2006/relationships/image" Target="../media/image53.png"/><Relationship Id="rId15" Type="http://schemas.openxmlformats.org/officeDocument/2006/relationships/image" Target="../media/image60.png"/><Relationship Id="rId10" Type="http://schemas.openxmlformats.org/officeDocument/2006/relationships/image" Target="../media/image56.png"/><Relationship Id="rId4" Type="http://schemas.openxmlformats.org/officeDocument/2006/relationships/slide" Target="slide21.xml"/><Relationship Id="rId9" Type="http://schemas.openxmlformats.org/officeDocument/2006/relationships/image" Target="../media/image55.png"/><Relationship Id="rId1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7.png"/><Relationship Id="rId3" Type="http://schemas.openxmlformats.org/officeDocument/2006/relationships/slide" Target="slide27.xml"/><Relationship Id="rId7" Type="http://schemas.openxmlformats.org/officeDocument/2006/relationships/slide" Target="slide29.xml"/><Relationship Id="rId12" Type="http://schemas.openxmlformats.org/officeDocument/2006/relationships/image" Target="../media/image56.png"/><Relationship Id="rId2" Type="http://schemas.openxmlformats.org/officeDocument/2006/relationships/image" Target="../media/image69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slide" Target="slide30.xml"/><Relationship Id="rId5" Type="http://schemas.openxmlformats.org/officeDocument/2006/relationships/slide" Target="slide28.xml"/><Relationship Id="rId15" Type="http://schemas.openxmlformats.org/officeDocument/2006/relationships/image" Target="../media/image59.png"/><Relationship Id="rId10" Type="http://schemas.openxmlformats.org/officeDocument/2006/relationships/image" Target="../media/image55.png"/><Relationship Id="rId4" Type="http://schemas.openxmlformats.org/officeDocument/2006/relationships/image" Target="../media/image52.png"/><Relationship Id="rId9" Type="http://schemas.openxmlformats.org/officeDocument/2006/relationships/slide" Target="slide33.xml"/><Relationship Id="rId1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7.png"/><Relationship Id="rId3" Type="http://schemas.openxmlformats.org/officeDocument/2006/relationships/slide" Target="slide27.xml"/><Relationship Id="rId7" Type="http://schemas.openxmlformats.org/officeDocument/2006/relationships/slide" Target="slide29.xml"/><Relationship Id="rId12" Type="http://schemas.openxmlformats.org/officeDocument/2006/relationships/image" Target="../media/image56.png"/><Relationship Id="rId2" Type="http://schemas.openxmlformats.org/officeDocument/2006/relationships/image" Target="../media/image70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slide" Target="slide31.xml"/><Relationship Id="rId5" Type="http://schemas.openxmlformats.org/officeDocument/2006/relationships/slide" Target="slide28.xml"/><Relationship Id="rId15" Type="http://schemas.openxmlformats.org/officeDocument/2006/relationships/image" Target="../media/image59.png"/><Relationship Id="rId10" Type="http://schemas.openxmlformats.org/officeDocument/2006/relationships/image" Target="../media/image55.png"/><Relationship Id="rId4" Type="http://schemas.openxmlformats.org/officeDocument/2006/relationships/image" Target="../media/image62.png"/><Relationship Id="rId9" Type="http://schemas.openxmlformats.org/officeDocument/2006/relationships/slide" Target="slide33.xml"/><Relationship Id="rId1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57.png"/><Relationship Id="rId3" Type="http://schemas.openxmlformats.org/officeDocument/2006/relationships/slide" Target="slide27.xml"/><Relationship Id="rId7" Type="http://schemas.openxmlformats.org/officeDocument/2006/relationships/slide" Target="slide29.xml"/><Relationship Id="rId12" Type="http://schemas.openxmlformats.org/officeDocument/2006/relationships/image" Target="../media/image56.png"/><Relationship Id="rId2" Type="http://schemas.openxmlformats.org/officeDocument/2006/relationships/image" Target="../media/image71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slide" Target="slide32.xml"/><Relationship Id="rId5" Type="http://schemas.openxmlformats.org/officeDocument/2006/relationships/slide" Target="slide28.xml"/><Relationship Id="rId15" Type="http://schemas.openxmlformats.org/officeDocument/2006/relationships/image" Target="../media/image59.png"/><Relationship Id="rId10" Type="http://schemas.openxmlformats.org/officeDocument/2006/relationships/image" Target="../media/image55.png"/><Relationship Id="rId4" Type="http://schemas.openxmlformats.org/officeDocument/2006/relationships/image" Target="../media/image62.png"/><Relationship Id="rId9" Type="http://schemas.openxmlformats.org/officeDocument/2006/relationships/slide" Target="slide33.xml"/><Relationship Id="rId1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5.xml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9.png"/><Relationship Id="rId3" Type="http://schemas.openxmlformats.org/officeDocument/2006/relationships/slide" Target="slide34.xml"/><Relationship Id="rId7" Type="http://schemas.openxmlformats.org/officeDocument/2006/relationships/slide" Target="slide36.xml"/><Relationship Id="rId12" Type="http://schemas.openxmlformats.org/officeDocument/2006/relationships/image" Target="../media/image5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7.png"/><Relationship Id="rId5" Type="http://schemas.openxmlformats.org/officeDocument/2006/relationships/slide" Target="slide35.xml"/><Relationship Id="rId10" Type="http://schemas.openxmlformats.org/officeDocument/2006/relationships/image" Target="../media/image56.png"/><Relationship Id="rId4" Type="http://schemas.openxmlformats.org/officeDocument/2006/relationships/image" Target="../media/image52.png"/><Relationship Id="rId9" Type="http://schemas.openxmlformats.org/officeDocument/2006/relationships/slide" Target="slide38.xml"/><Relationship Id="rId1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9.png"/><Relationship Id="rId3" Type="http://schemas.openxmlformats.org/officeDocument/2006/relationships/slide" Target="slide34.xml"/><Relationship Id="rId7" Type="http://schemas.openxmlformats.org/officeDocument/2006/relationships/slide" Target="slide37.xml"/><Relationship Id="rId12" Type="http://schemas.openxmlformats.org/officeDocument/2006/relationships/image" Target="../media/image58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57.png"/><Relationship Id="rId5" Type="http://schemas.openxmlformats.org/officeDocument/2006/relationships/slide" Target="slide35.xml"/><Relationship Id="rId10" Type="http://schemas.openxmlformats.org/officeDocument/2006/relationships/image" Target="../media/image56.png"/><Relationship Id="rId4" Type="http://schemas.openxmlformats.org/officeDocument/2006/relationships/image" Target="../media/image62.png"/><Relationship Id="rId9" Type="http://schemas.openxmlformats.org/officeDocument/2006/relationships/slide" Target="slide38.xml"/><Relationship Id="rId1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slide" Target="slide43.xml"/><Relationship Id="rId3" Type="http://schemas.openxmlformats.org/officeDocument/2006/relationships/slide" Target="slide39.xml"/><Relationship Id="rId7" Type="http://schemas.openxmlformats.org/officeDocument/2006/relationships/slide" Target="slide41.xml"/><Relationship Id="rId12" Type="http://schemas.openxmlformats.org/officeDocument/2006/relationships/image" Target="../media/image5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slide" Target="slide40.xml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Relationship Id="rId1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areers.sky.com/" TargetMode="External"/><Relationship Id="rId5" Type="http://schemas.openxmlformats.org/officeDocument/2006/relationships/hyperlink" Target="https://careers.channel4.com/?intcmp=footer_careers" TargetMode="Externa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slide" Target="slide43.xml"/><Relationship Id="rId3" Type="http://schemas.openxmlformats.org/officeDocument/2006/relationships/slide" Target="slide39.xml"/><Relationship Id="rId7" Type="http://schemas.openxmlformats.org/officeDocument/2006/relationships/slide" Target="slide42.xml"/><Relationship Id="rId12" Type="http://schemas.openxmlformats.org/officeDocument/2006/relationships/image" Target="../media/image5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58.png"/><Relationship Id="rId5" Type="http://schemas.openxmlformats.org/officeDocument/2006/relationships/slide" Target="slide40.xml"/><Relationship Id="rId10" Type="http://schemas.openxmlformats.org/officeDocument/2006/relationships/image" Target="../media/image57.png"/><Relationship Id="rId4" Type="http://schemas.openxmlformats.org/officeDocument/2006/relationships/image" Target="../media/image62.png"/><Relationship Id="rId9" Type="http://schemas.openxmlformats.org/officeDocument/2006/relationships/image" Target="../media/image56.png"/><Relationship Id="rId14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9.png"/><Relationship Id="rId3" Type="http://schemas.openxmlformats.org/officeDocument/2006/relationships/slide" Target="slide44.xml"/><Relationship Id="rId7" Type="http://schemas.openxmlformats.org/officeDocument/2006/relationships/slide" Target="slide46.xml"/><Relationship Id="rId12" Type="http://schemas.openxmlformats.org/officeDocument/2006/relationships/slide" Target="slide48.xm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slide" Target="slide45.xml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Relationship Id="rId14" Type="http://schemas.openxmlformats.org/officeDocument/2006/relationships/image" Target="../media/image6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9.png"/><Relationship Id="rId3" Type="http://schemas.openxmlformats.org/officeDocument/2006/relationships/slide" Target="slide44.xml"/><Relationship Id="rId7" Type="http://schemas.openxmlformats.org/officeDocument/2006/relationships/slide" Target="slide47.xml"/><Relationship Id="rId12" Type="http://schemas.openxmlformats.org/officeDocument/2006/relationships/slide" Target="slide48.xm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58.png"/><Relationship Id="rId5" Type="http://schemas.openxmlformats.org/officeDocument/2006/relationships/slide" Target="slide45.xml"/><Relationship Id="rId10" Type="http://schemas.openxmlformats.org/officeDocument/2006/relationships/image" Target="../media/image57.png"/><Relationship Id="rId4" Type="http://schemas.openxmlformats.org/officeDocument/2006/relationships/image" Target="../media/image62.png"/><Relationship Id="rId9" Type="http://schemas.openxmlformats.org/officeDocument/2006/relationships/image" Target="../media/image56.png"/><Relationship Id="rId14" Type="http://schemas.openxmlformats.org/officeDocument/2006/relationships/image" Target="../media/image6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9.png"/><Relationship Id="rId3" Type="http://schemas.openxmlformats.org/officeDocument/2006/relationships/slide" Target="slide49.xml"/><Relationship Id="rId7" Type="http://schemas.openxmlformats.org/officeDocument/2006/relationships/slide" Target="slide51.xml"/><Relationship Id="rId12" Type="http://schemas.openxmlformats.org/officeDocument/2006/relationships/image" Target="../media/image58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7.png"/><Relationship Id="rId5" Type="http://schemas.openxmlformats.org/officeDocument/2006/relationships/slide" Target="slide50.xml"/><Relationship Id="rId10" Type="http://schemas.openxmlformats.org/officeDocument/2006/relationships/slide" Target="slide53.xml"/><Relationship Id="rId4" Type="http://schemas.openxmlformats.org/officeDocument/2006/relationships/image" Target="../media/image52.png"/><Relationship Id="rId9" Type="http://schemas.openxmlformats.org/officeDocument/2006/relationships/image" Target="../media/image56.png"/><Relationship Id="rId1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slide" Target="slide7.xml"/><Relationship Id="rId9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9.png"/><Relationship Id="rId3" Type="http://schemas.openxmlformats.org/officeDocument/2006/relationships/slide" Target="slide49.xml"/><Relationship Id="rId7" Type="http://schemas.openxmlformats.org/officeDocument/2006/relationships/slide" Target="slide52.xml"/><Relationship Id="rId12" Type="http://schemas.openxmlformats.org/officeDocument/2006/relationships/image" Target="../media/image5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57.png"/><Relationship Id="rId5" Type="http://schemas.openxmlformats.org/officeDocument/2006/relationships/slide" Target="slide50.xml"/><Relationship Id="rId10" Type="http://schemas.openxmlformats.org/officeDocument/2006/relationships/slide" Target="slide53.xml"/><Relationship Id="rId4" Type="http://schemas.openxmlformats.org/officeDocument/2006/relationships/image" Target="../media/image62.png"/><Relationship Id="rId9" Type="http://schemas.openxmlformats.org/officeDocument/2006/relationships/image" Target="../media/image56.png"/><Relationship Id="rId14" Type="http://schemas.openxmlformats.org/officeDocument/2006/relationships/image" Target="../media/image6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1.png"/><Relationship Id="rId7" Type="http://schemas.openxmlformats.org/officeDocument/2006/relationships/slide" Target="slide56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55.xml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hyperlink" Target="http://longdivisionfestival.co.uk/" TargetMode="External"/><Relationship Id="rId4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4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4.xml"/><Relationship Id="rId5" Type="http://schemas.openxmlformats.org/officeDocument/2006/relationships/image" Target="../media/image3.png"/><Relationship Id="rId4" Type="http://schemas.openxmlformats.org/officeDocument/2006/relationships/image" Target="../media/image9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slide" Target="slide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10.xml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orthlightfilmstudios.co.uk/" TargetMode="External"/><Relationship Id="rId5" Type="http://schemas.openxmlformats.org/officeDocument/2006/relationships/hyperlink" Target="https://www.screenyorkshire.co.uk/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line Media 1" descr="Spotlight x Creative.mp4">
            <a:hlinkClick r:id="" action="ppaction://media"/>
            <a:extLst>
              <a:ext uri="{FF2B5EF4-FFF2-40B4-BE49-F238E27FC236}">
                <a16:creationId xmlns:a16="http://schemas.microsoft.com/office/drawing/2014/main" id="{1652190C-4B07-FB48-8E5B-FD2330ED79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538423" y="4544799"/>
            <a:ext cx="358567" cy="35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1968" cy="51423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143"/>
            <a:ext cx="9143111" cy="5142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" y="501"/>
            <a:ext cx="9143109" cy="5142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72" y="322"/>
            <a:ext cx="9142856" cy="5142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16" y="572"/>
            <a:ext cx="9141968" cy="51423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72" y="643"/>
            <a:ext cx="9142856" cy="5142857"/>
          </a:xfrm>
          <a:prstGeom prst="rect">
            <a:avLst/>
          </a:prstGeom>
        </p:spPr>
      </p:pic>
      <p:pic>
        <p:nvPicPr>
          <p:cNvPr id="12" name="Picture 11" descr="Futuregoals_Spotlight Presentation Assests_White Border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  <p:pic>
        <p:nvPicPr>
          <p:cNvPr id="13" name="Picture 1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8538423" y="4544799"/>
            <a:ext cx="358567" cy="358567"/>
          </a:xfrm>
          <a:prstGeom prst="rect">
            <a:avLst/>
          </a:prstGeom>
        </p:spPr>
      </p:pic>
      <p:pic>
        <p:nvPicPr>
          <p:cNvPr id="14" name="Picture 13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8538423" y="4185196"/>
            <a:ext cx="358567" cy="35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2" y="643"/>
            <a:ext cx="9142856" cy="5142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" y="2880978"/>
            <a:ext cx="9143993" cy="2262186"/>
          </a:xfrm>
          <a:prstGeom prst="rect">
            <a:avLst/>
          </a:prstGeom>
        </p:spPr>
      </p:pic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538423" y="4544799"/>
            <a:ext cx="358567" cy="358567"/>
          </a:xfrm>
          <a:prstGeom prst="rect">
            <a:avLst/>
          </a:prstGeom>
        </p:spPr>
      </p:pic>
      <p:pic>
        <p:nvPicPr>
          <p:cNvPr id="3" name="Picture 2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538423" y="4185196"/>
            <a:ext cx="358567" cy="358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" y="335"/>
            <a:ext cx="9143997" cy="2262187"/>
          </a:xfrm>
          <a:prstGeom prst="rect">
            <a:avLst/>
          </a:prstGeom>
        </p:spPr>
      </p:pic>
      <p:pic>
        <p:nvPicPr>
          <p:cNvPr id="9" name="Picture 8">
            <a:hlinkClick r:id="rId8" action="ppaction://hlinksldjump"/>
            <a:extLst>
              <a:ext uri="{FF2B5EF4-FFF2-40B4-BE49-F238E27FC236}">
                <a16:creationId xmlns:a16="http://schemas.microsoft.com/office/drawing/2014/main" id="{EFB64438-6071-8548-8022-6F05BF7D88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3720" y="225620"/>
            <a:ext cx="341622" cy="34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1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17A78DFF-4F99-464B-AEB1-1221388CB6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572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BA770EAD-CAF5-9141-95C0-0AF95FE4A91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672200" y="934218"/>
            <a:ext cx="5798455" cy="280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6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250"/>
            <a:ext cx="9143109" cy="5142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2880978"/>
            <a:ext cx="9143997" cy="2262186"/>
          </a:xfrm>
          <a:prstGeom prst="rect">
            <a:avLst/>
          </a:prstGeom>
        </p:spPr>
      </p:pic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538423" y="4544799"/>
            <a:ext cx="358567" cy="358567"/>
          </a:xfrm>
          <a:prstGeom prst="rect">
            <a:avLst/>
          </a:prstGeom>
        </p:spPr>
      </p:pic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538423" y="4185196"/>
            <a:ext cx="358567" cy="358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" y="335"/>
            <a:ext cx="9143997" cy="226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50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250"/>
            <a:ext cx="9143109" cy="5142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2880978"/>
            <a:ext cx="9143997" cy="2262186"/>
          </a:xfrm>
          <a:prstGeom prst="rect">
            <a:avLst/>
          </a:prstGeom>
        </p:spPr>
      </p:pic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538423" y="4544799"/>
            <a:ext cx="358567" cy="358567"/>
          </a:xfrm>
          <a:prstGeom prst="rect">
            <a:avLst/>
          </a:prstGeom>
        </p:spPr>
      </p:pic>
      <p:pic>
        <p:nvPicPr>
          <p:cNvPr id="3" name="Picture 2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538423" y="4185196"/>
            <a:ext cx="358567" cy="358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" y="335"/>
            <a:ext cx="9143997" cy="226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86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250"/>
            <a:ext cx="9143109" cy="5142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2880978"/>
            <a:ext cx="9143997" cy="2262186"/>
          </a:xfrm>
          <a:prstGeom prst="rect">
            <a:avLst/>
          </a:prstGeom>
        </p:spPr>
      </p:pic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538423" y="4544799"/>
            <a:ext cx="358567" cy="358567"/>
          </a:xfrm>
          <a:prstGeom prst="rect">
            <a:avLst/>
          </a:prstGeom>
        </p:spPr>
      </p:pic>
      <p:pic>
        <p:nvPicPr>
          <p:cNvPr id="3" name="Picture 2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538423" y="4185196"/>
            <a:ext cx="358567" cy="358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" y="335"/>
            <a:ext cx="9143997" cy="226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23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250"/>
            <a:ext cx="9143109" cy="5142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2880978"/>
            <a:ext cx="9143997" cy="2262186"/>
          </a:xfrm>
          <a:prstGeom prst="rect">
            <a:avLst/>
          </a:prstGeom>
        </p:spPr>
      </p:pic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538423" y="4544799"/>
            <a:ext cx="358567" cy="358567"/>
          </a:xfrm>
          <a:prstGeom prst="rect">
            <a:avLst/>
          </a:prstGeom>
        </p:spPr>
      </p:pic>
      <p:pic>
        <p:nvPicPr>
          <p:cNvPr id="3" name="Picture 2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538423" y="4185196"/>
            <a:ext cx="358567" cy="358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" y="335"/>
            <a:ext cx="9143997" cy="2262187"/>
          </a:xfrm>
          <a:prstGeom prst="rect">
            <a:avLst/>
          </a:prstGeom>
        </p:spPr>
      </p:pic>
      <p:pic>
        <p:nvPicPr>
          <p:cNvPr id="7" name="Picture 6">
            <a:hlinkClick r:id="rId8" action="ppaction://hlinksldjump"/>
            <a:extLst>
              <a:ext uri="{FF2B5EF4-FFF2-40B4-BE49-F238E27FC236}">
                <a16:creationId xmlns:a16="http://schemas.microsoft.com/office/drawing/2014/main" id="{0521EC35-3C19-4941-A383-0320A24FAE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3720" y="225620"/>
            <a:ext cx="341622" cy="34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06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1D08FD9A-2C69-544D-A717-67DD4C0FCE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572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3D7EA18B-6F09-4C4D-A07E-CC72FE64D40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672200" y="934218"/>
            <a:ext cx="5798455" cy="280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9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250"/>
            <a:ext cx="9143109" cy="5142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" y="2736200"/>
            <a:ext cx="9143993" cy="2262185"/>
          </a:xfrm>
          <a:prstGeom prst="rect">
            <a:avLst/>
          </a:prstGeom>
        </p:spPr>
      </p:pic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538423" y="4544799"/>
            <a:ext cx="358567" cy="358567"/>
          </a:xfrm>
          <a:prstGeom prst="rect">
            <a:avLst/>
          </a:prstGeom>
        </p:spPr>
      </p:pic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538423" y="4185196"/>
            <a:ext cx="358567" cy="358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" y="335"/>
            <a:ext cx="9143997" cy="226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14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571"/>
            <a:ext cx="9141968" cy="5142357"/>
          </a:xfrm>
          <a:prstGeom prst="rect">
            <a:avLst/>
          </a:prstGeom>
        </p:spPr>
      </p:pic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538423" y="4544799"/>
            <a:ext cx="358567" cy="358567"/>
          </a:xfrm>
          <a:prstGeom prst="rect">
            <a:avLst/>
          </a:prstGeom>
        </p:spPr>
      </p:pic>
      <p:pic>
        <p:nvPicPr>
          <p:cNvPr id="3" name="Picture 2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538423" y="4185196"/>
            <a:ext cx="358567" cy="358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-40601" y="203"/>
            <a:ext cx="8334046" cy="5143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0" y="101"/>
            <a:ext cx="8334046" cy="514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64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5403AF-4A38-344E-94AB-F06E0517BE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DBBF9F5-3B3B-3846-9125-2921BB7A6F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538423" y="4544799"/>
            <a:ext cx="358567" cy="358567"/>
          </a:xfrm>
          <a:prstGeom prst="rect">
            <a:avLst/>
          </a:prstGeom>
        </p:spPr>
      </p:pic>
      <p:pic>
        <p:nvPicPr>
          <p:cNvPr id="5" name="Picture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B749825-5328-DE41-84D8-CD33896FB20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538423" y="4185196"/>
            <a:ext cx="358567" cy="35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1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2" y="0"/>
            <a:ext cx="9142856" cy="42857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87701" y="4543890"/>
            <a:ext cx="375416" cy="360399"/>
          </a:xfrm>
          <a:prstGeom prst="rect">
            <a:avLst/>
          </a:prstGeom>
        </p:spPr>
      </p:pic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151342" y="4543890"/>
            <a:ext cx="375416" cy="360399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526759" y="4543890"/>
            <a:ext cx="375416" cy="360399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6585887E-D53D-C349-9800-8D91BFF6F0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459630"/>
            <a:ext cx="1165715" cy="782540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id="{7927ED10-8DEA-7441-9C8E-FA19AA787C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2443" y="4459630"/>
            <a:ext cx="1165715" cy="782540"/>
          </a:xfrm>
          <a:prstGeom prst="rect">
            <a:avLst/>
          </a:prstGeom>
        </p:spPr>
      </p:pic>
      <p:pic>
        <p:nvPicPr>
          <p:cNvPr id="19" name="Picture 18">
            <a:hlinkClick r:id="rId8" action="ppaction://hlinksldjump"/>
            <a:extLst>
              <a:ext uri="{FF2B5EF4-FFF2-40B4-BE49-F238E27FC236}">
                <a16:creationId xmlns:a16="http://schemas.microsoft.com/office/drawing/2014/main" id="{6E9E3D83-E49F-8B47-A54B-1B11BF5FC1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36419" y="4459630"/>
            <a:ext cx="1165715" cy="782540"/>
          </a:xfrm>
          <a:prstGeom prst="rect">
            <a:avLst/>
          </a:prstGeom>
        </p:spPr>
      </p:pic>
      <p:pic>
        <p:nvPicPr>
          <p:cNvPr id="21" name="Picture 20">
            <a:hlinkClick r:id="rId12" action="ppaction://hlinksldjump"/>
            <a:extLst>
              <a:ext uri="{FF2B5EF4-FFF2-40B4-BE49-F238E27FC236}">
                <a16:creationId xmlns:a16="http://schemas.microsoft.com/office/drawing/2014/main" id="{F6ADF968-D7BC-1848-952D-64B91283DE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13286" y="4459630"/>
            <a:ext cx="1165715" cy="782540"/>
          </a:xfrm>
          <a:prstGeom prst="rect">
            <a:avLst/>
          </a:prstGeom>
        </p:spPr>
      </p:pic>
      <p:pic>
        <p:nvPicPr>
          <p:cNvPr id="22" name="Picture 21">
            <a:hlinkClick r:id="rId8" action="ppaction://hlinksldjump"/>
            <a:extLst>
              <a:ext uri="{FF2B5EF4-FFF2-40B4-BE49-F238E27FC236}">
                <a16:creationId xmlns:a16="http://schemas.microsoft.com/office/drawing/2014/main" id="{C7C4BF24-65A0-5148-9E7F-7F307EC8E13F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4682664" y="4459630"/>
            <a:ext cx="1165714" cy="782540"/>
          </a:xfrm>
          <a:prstGeom prst="rect">
            <a:avLst/>
          </a:prstGeom>
        </p:spPr>
      </p:pic>
      <p:pic>
        <p:nvPicPr>
          <p:cNvPr id="23" name="Picture 22">
            <a:hlinkClick r:id="rId8" action="ppaction://hlinksldjump"/>
            <a:extLst>
              <a:ext uri="{FF2B5EF4-FFF2-40B4-BE49-F238E27FC236}">
                <a16:creationId xmlns:a16="http://schemas.microsoft.com/office/drawing/2014/main" id="{4DA440A7-929F-3F4E-934B-F4A2BED76874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5848378" y="4459630"/>
            <a:ext cx="1165714" cy="78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9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2" y="0"/>
            <a:ext cx="9142856" cy="4285713"/>
          </a:xfrm>
          <a:prstGeom prst="rect">
            <a:avLst/>
          </a:prstGeom>
        </p:spPr>
      </p:pic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87701" y="4543890"/>
            <a:ext cx="375416" cy="360399"/>
          </a:xfrm>
          <a:prstGeom prst="rect">
            <a:avLst/>
          </a:prstGeom>
        </p:spPr>
      </p:pic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151616" y="4544153"/>
            <a:ext cx="374867" cy="359873"/>
          </a:xfrm>
          <a:prstGeom prst="rect">
            <a:avLst/>
          </a:prstGeom>
        </p:spPr>
      </p:pic>
      <p:pic>
        <p:nvPicPr>
          <p:cNvPr id="14" name="Picture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526759" y="4543890"/>
            <a:ext cx="375416" cy="360399"/>
          </a:xfrm>
          <a:prstGeom prst="rect">
            <a:avLst/>
          </a:prstGeom>
        </p:spPr>
      </p:pic>
      <p:pic>
        <p:nvPicPr>
          <p:cNvPr id="16" name="Picture 15">
            <a:hlinkClick r:id="rId9" action="ppaction://hlinksldjump"/>
            <a:extLst>
              <a:ext uri="{FF2B5EF4-FFF2-40B4-BE49-F238E27FC236}">
                <a16:creationId xmlns:a16="http://schemas.microsoft.com/office/drawing/2014/main" id="{497F4CDB-26ED-494B-9AC7-05299C7063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459630"/>
            <a:ext cx="1165715" cy="782540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  <a:extLst>
              <a:ext uri="{FF2B5EF4-FFF2-40B4-BE49-F238E27FC236}">
                <a16:creationId xmlns:a16="http://schemas.microsoft.com/office/drawing/2014/main" id="{AA4C8625-0316-C646-A4E1-AA3CCECDCD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2443" y="4459630"/>
            <a:ext cx="1165715" cy="782540"/>
          </a:xfrm>
          <a:prstGeom prst="rect">
            <a:avLst/>
          </a:prstGeom>
        </p:spPr>
      </p:pic>
      <p:pic>
        <p:nvPicPr>
          <p:cNvPr id="18" name="Picture 17">
            <a:hlinkClick r:id="rId9" action="ppaction://hlinksldjump"/>
            <a:extLst>
              <a:ext uri="{FF2B5EF4-FFF2-40B4-BE49-F238E27FC236}">
                <a16:creationId xmlns:a16="http://schemas.microsoft.com/office/drawing/2014/main" id="{32DBB7C2-3A75-FF4F-8D95-CF9CE66214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36419" y="4459630"/>
            <a:ext cx="1165715" cy="782540"/>
          </a:xfrm>
          <a:prstGeom prst="rect">
            <a:avLst/>
          </a:prstGeom>
        </p:spPr>
      </p:pic>
      <p:pic>
        <p:nvPicPr>
          <p:cNvPr id="19" name="Picture 18">
            <a:hlinkClick r:id="rId13" action="ppaction://hlinksldjump"/>
            <a:extLst>
              <a:ext uri="{FF2B5EF4-FFF2-40B4-BE49-F238E27FC236}">
                <a16:creationId xmlns:a16="http://schemas.microsoft.com/office/drawing/2014/main" id="{E617AC15-AAE9-8543-AB89-4805F318A2F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13286" y="4459630"/>
            <a:ext cx="1165715" cy="782540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  <a:extLst>
              <a:ext uri="{FF2B5EF4-FFF2-40B4-BE49-F238E27FC236}">
                <a16:creationId xmlns:a16="http://schemas.microsoft.com/office/drawing/2014/main" id="{EE886DD4-C332-7848-B391-778E73CAB030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4682664" y="4459630"/>
            <a:ext cx="1165714" cy="782540"/>
          </a:xfrm>
          <a:prstGeom prst="rect">
            <a:avLst/>
          </a:prstGeom>
        </p:spPr>
      </p:pic>
      <p:pic>
        <p:nvPicPr>
          <p:cNvPr id="21" name="Picture 20">
            <a:hlinkClick r:id="rId9" action="ppaction://hlinksldjump"/>
            <a:extLst>
              <a:ext uri="{FF2B5EF4-FFF2-40B4-BE49-F238E27FC236}">
                <a16:creationId xmlns:a16="http://schemas.microsoft.com/office/drawing/2014/main" id="{C869E12B-FD53-8E4C-8693-39C71FC8F607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5848378" y="4459630"/>
            <a:ext cx="1165714" cy="78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74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87701" y="4543890"/>
            <a:ext cx="375416" cy="360399"/>
          </a:xfrm>
          <a:prstGeom prst="rect">
            <a:avLst/>
          </a:prstGeom>
        </p:spPr>
      </p:pic>
      <p:pic>
        <p:nvPicPr>
          <p:cNvPr id="14" name="Picture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151342" y="4543890"/>
            <a:ext cx="375416" cy="360399"/>
          </a:xfrm>
          <a:prstGeom prst="rect">
            <a:avLst/>
          </a:prstGeom>
        </p:spPr>
      </p:pic>
      <p:pic>
        <p:nvPicPr>
          <p:cNvPr id="15" name="Picture 1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526759" y="4543890"/>
            <a:ext cx="375416" cy="360399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id="{41E4FE72-D960-0149-80A6-B738982B7A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459630"/>
            <a:ext cx="1165715" cy="782540"/>
          </a:xfrm>
          <a:prstGeom prst="rect">
            <a:avLst/>
          </a:prstGeom>
        </p:spPr>
      </p:pic>
      <p:pic>
        <p:nvPicPr>
          <p:cNvPr id="18" name="Picture 17">
            <a:hlinkClick r:id="rId8" action="ppaction://hlinksldjump"/>
            <a:extLst>
              <a:ext uri="{FF2B5EF4-FFF2-40B4-BE49-F238E27FC236}">
                <a16:creationId xmlns:a16="http://schemas.microsoft.com/office/drawing/2014/main" id="{C2CD3025-B687-744A-B021-55E76A4860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2443" y="4459630"/>
            <a:ext cx="1165715" cy="782540"/>
          </a:xfrm>
          <a:prstGeom prst="rect">
            <a:avLst/>
          </a:prstGeom>
        </p:spPr>
      </p:pic>
      <p:pic>
        <p:nvPicPr>
          <p:cNvPr id="19" name="Picture 18">
            <a:hlinkClick r:id="rId8" action="ppaction://hlinksldjump"/>
            <a:extLst>
              <a:ext uri="{FF2B5EF4-FFF2-40B4-BE49-F238E27FC236}">
                <a16:creationId xmlns:a16="http://schemas.microsoft.com/office/drawing/2014/main" id="{32936AF2-DCE5-9245-8D6E-0CC1356A05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36419" y="4459630"/>
            <a:ext cx="1165715" cy="782540"/>
          </a:xfrm>
          <a:prstGeom prst="rect">
            <a:avLst/>
          </a:prstGeom>
        </p:spPr>
      </p:pic>
      <p:pic>
        <p:nvPicPr>
          <p:cNvPr id="20" name="Picture 19">
            <a:hlinkClick r:id="rId12" action="ppaction://hlinksldjump"/>
            <a:extLst>
              <a:ext uri="{FF2B5EF4-FFF2-40B4-BE49-F238E27FC236}">
                <a16:creationId xmlns:a16="http://schemas.microsoft.com/office/drawing/2014/main" id="{F4164708-5071-B347-98F0-2E308998D4F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13286" y="4459630"/>
            <a:ext cx="1165715" cy="782540"/>
          </a:xfrm>
          <a:prstGeom prst="rect">
            <a:avLst/>
          </a:prstGeom>
        </p:spPr>
      </p:pic>
      <p:pic>
        <p:nvPicPr>
          <p:cNvPr id="21" name="Picture 20">
            <a:hlinkClick r:id="rId8" action="ppaction://hlinksldjump"/>
            <a:extLst>
              <a:ext uri="{FF2B5EF4-FFF2-40B4-BE49-F238E27FC236}">
                <a16:creationId xmlns:a16="http://schemas.microsoft.com/office/drawing/2014/main" id="{99952836-D8F2-7542-802A-91E05E7EDBB3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4682664" y="4459630"/>
            <a:ext cx="1165714" cy="782540"/>
          </a:xfrm>
          <a:prstGeom prst="rect">
            <a:avLst/>
          </a:prstGeom>
        </p:spPr>
      </p:pic>
      <p:pic>
        <p:nvPicPr>
          <p:cNvPr id="22" name="Picture 21">
            <a:hlinkClick r:id="rId8" action="ppaction://hlinksldjump"/>
            <a:extLst>
              <a:ext uri="{FF2B5EF4-FFF2-40B4-BE49-F238E27FC236}">
                <a16:creationId xmlns:a16="http://schemas.microsoft.com/office/drawing/2014/main" id="{AC2FFD2C-9977-294F-A37F-14351CBCF9A0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5848378" y="4459630"/>
            <a:ext cx="1165714" cy="7825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AEBE84-62AA-7447-8F65-FA2AF2C50E2F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0" y="0"/>
            <a:ext cx="9142856" cy="428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5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303"/>
            <a:ext cx="9144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10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303"/>
            <a:ext cx="9144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89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4286250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  <a:extLst>
              <a:ext uri="{FF2B5EF4-FFF2-40B4-BE49-F238E27FC236}">
                <a16:creationId xmlns:a16="http://schemas.microsoft.com/office/drawing/2014/main" id="{61589824-A735-2D4B-B943-BB7119FF878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538423" y="4544799"/>
            <a:ext cx="358567" cy="35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76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538423" y="4544799"/>
            <a:ext cx="358567" cy="3585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73" y="0"/>
            <a:ext cx="9142854" cy="428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13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03"/>
            <a:ext cx="9144000" cy="4286250"/>
          </a:xfrm>
          <a:prstGeom prst="rect">
            <a:avLst/>
          </a:prstGeom>
        </p:spPr>
      </p:pic>
      <p:pic>
        <p:nvPicPr>
          <p:cNvPr id="11" name="Picture 10">
            <a:hlinkClick r:id="rId3" action="ppaction://hlinksldjump"/>
            <a:extLst>
              <a:ext uri="{FF2B5EF4-FFF2-40B4-BE49-F238E27FC236}">
                <a16:creationId xmlns:a16="http://schemas.microsoft.com/office/drawing/2014/main" id="{5C066A05-7575-884E-BDF7-172A9BDE26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87701" y="4543890"/>
            <a:ext cx="375416" cy="360399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A83907D9-060A-8C4B-B1AA-B0E7CC05B87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151342" y="4543890"/>
            <a:ext cx="375416" cy="360399"/>
          </a:xfrm>
          <a:prstGeom prst="rect">
            <a:avLst/>
          </a:prstGeom>
        </p:spPr>
      </p:pic>
      <p:pic>
        <p:nvPicPr>
          <p:cNvPr id="13" name="Picture 12">
            <a:hlinkClick r:id="rId7" action="ppaction://hlinksldjump"/>
            <a:extLst>
              <a:ext uri="{FF2B5EF4-FFF2-40B4-BE49-F238E27FC236}">
                <a16:creationId xmlns:a16="http://schemas.microsoft.com/office/drawing/2014/main" id="{D3052887-8644-214D-B557-8D93F28A75E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526759" y="4543890"/>
            <a:ext cx="375416" cy="360399"/>
          </a:xfrm>
          <a:prstGeom prst="rect">
            <a:avLst/>
          </a:prstGeom>
        </p:spPr>
      </p:pic>
      <p:pic>
        <p:nvPicPr>
          <p:cNvPr id="15" name="Picture 14">
            <a:hlinkClick r:id="rId9" action="ppaction://hlinksldjump"/>
            <a:extLst>
              <a:ext uri="{FF2B5EF4-FFF2-40B4-BE49-F238E27FC236}">
                <a16:creationId xmlns:a16="http://schemas.microsoft.com/office/drawing/2014/main" id="{31FACD60-8F77-BF44-812C-980564918C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459630"/>
            <a:ext cx="1165715" cy="782540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  <a:extLst>
              <a:ext uri="{FF2B5EF4-FFF2-40B4-BE49-F238E27FC236}">
                <a16:creationId xmlns:a16="http://schemas.microsoft.com/office/drawing/2014/main" id="{845AEADC-D060-7D42-BB12-F90457E629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2443" y="4459630"/>
            <a:ext cx="1165715" cy="782540"/>
          </a:xfrm>
          <a:prstGeom prst="rect">
            <a:avLst/>
          </a:prstGeom>
        </p:spPr>
      </p:pic>
      <p:pic>
        <p:nvPicPr>
          <p:cNvPr id="17" name="Picture 16">
            <a:hlinkClick r:id="rId11" action="ppaction://hlinksldjump"/>
            <a:extLst>
              <a:ext uri="{FF2B5EF4-FFF2-40B4-BE49-F238E27FC236}">
                <a16:creationId xmlns:a16="http://schemas.microsoft.com/office/drawing/2014/main" id="{12609A40-4056-8042-ADD9-9D1F0058CE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36419" y="4459630"/>
            <a:ext cx="1165715" cy="782540"/>
          </a:xfrm>
          <a:prstGeom prst="rect">
            <a:avLst/>
          </a:prstGeom>
        </p:spPr>
      </p:pic>
      <p:pic>
        <p:nvPicPr>
          <p:cNvPr id="18" name="Picture 17">
            <a:hlinkClick r:id="rId11" action="ppaction://hlinksldjump"/>
            <a:extLst>
              <a:ext uri="{FF2B5EF4-FFF2-40B4-BE49-F238E27FC236}">
                <a16:creationId xmlns:a16="http://schemas.microsoft.com/office/drawing/2014/main" id="{C8CB7DD5-5EAD-5642-A84B-810ABDF6377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13286" y="4459630"/>
            <a:ext cx="1165715" cy="782540"/>
          </a:xfrm>
          <a:prstGeom prst="rect">
            <a:avLst/>
          </a:prstGeom>
        </p:spPr>
      </p:pic>
      <p:pic>
        <p:nvPicPr>
          <p:cNvPr id="19" name="Picture 18">
            <a:hlinkClick r:id="rId11" action="ppaction://hlinksldjump"/>
            <a:extLst>
              <a:ext uri="{FF2B5EF4-FFF2-40B4-BE49-F238E27FC236}">
                <a16:creationId xmlns:a16="http://schemas.microsoft.com/office/drawing/2014/main" id="{4FAB3041-34EB-4142-97D3-F55211C645B9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4682664" y="4459630"/>
            <a:ext cx="1165714" cy="782540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B24384E7-0AA3-184F-9C15-28F659FDF9FF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5848378" y="4459630"/>
            <a:ext cx="1165714" cy="78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79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03"/>
            <a:ext cx="9144000" cy="4286250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9899C2B6-7F5A-0344-9632-9BD4589F55C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87701" y="4543890"/>
            <a:ext cx="375415" cy="360399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B081AE49-29A2-4941-8A21-EA30174C62C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151342" y="4543890"/>
            <a:ext cx="375415" cy="360399"/>
          </a:xfrm>
          <a:prstGeom prst="rect">
            <a:avLst/>
          </a:prstGeom>
        </p:spPr>
      </p:pic>
      <p:pic>
        <p:nvPicPr>
          <p:cNvPr id="7" name="Picture 6">
            <a:hlinkClick r:id="rId7" action="ppaction://hlinksldjump"/>
            <a:extLst>
              <a:ext uri="{FF2B5EF4-FFF2-40B4-BE49-F238E27FC236}">
                <a16:creationId xmlns:a16="http://schemas.microsoft.com/office/drawing/2014/main" id="{1AC09A15-0F8A-C948-A157-0B359C0AE9B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526759" y="4543890"/>
            <a:ext cx="375416" cy="360399"/>
          </a:xfrm>
          <a:prstGeom prst="rect">
            <a:avLst/>
          </a:prstGeom>
        </p:spPr>
      </p:pic>
      <p:pic>
        <p:nvPicPr>
          <p:cNvPr id="12" name="Picture 11">
            <a:hlinkClick r:id="rId9" action="ppaction://hlinksldjump"/>
            <a:extLst>
              <a:ext uri="{FF2B5EF4-FFF2-40B4-BE49-F238E27FC236}">
                <a16:creationId xmlns:a16="http://schemas.microsoft.com/office/drawing/2014/main" id="{32BE89BC-0198-DC41-BD16-E1F21421F3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459630"/>
            <a:ext cx="1165715" cy="782540"/>
          </a:xfrm>
          <a:prstGeom prst="rect">
            <a:avLst/>
          </a:prstGeom>
        </p:spPr>
      </p:pic>
      <p:pic>
        <p:nvPicPr>
          <p:cNvPr id="13" name="Picture 12">
            <a:hlinkClick r:id="rId11" action="ppaction://hlinksldjump"/>
            <a:extLst>
              <a:ext uri="{FF2B5EF4-FFF2-40B4-BE49-F238E27FC236}">
                <a16:creationId xmlns:a16="http://schemas.microsoft.com/office/drawing/2014/main" id="{DE6EAB21-0A68-8A43-9965-14EAB270634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2443" y="4459630"/>
            <a:ext cx="1165715" cy="782540"/>
          </a:xfrm>
          <a:prstGeom prst="rect">
            <a:avLst/>
          </a:prstGeom>
        </p:spPr>
      </p:pic>
      <p:pic>
        <p:nvPicPr>
          <p:cNvPr id="15" name="Picture 14">
            <a:hlinkClick r:id="rId11" action="ppaction://hlinksldjump"/>
            <a:extLst>
              <a:ext uri="{FF2B5EF4-FFF2-40B4-BE49-F238E27FC236}">
                <a16:creationId xmlns:a16="http://schemas.microsoft.com/office/drawing/2014/main" id="{170A8D3A-7345-CF4E-A3A0-67682116E7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36419" y="4459630"/>
            <a:ext cx="1165715" cy="782540"/>
          </a:xfrm>
          <a:prstGeom prst="rect">
            <a:avLst/>
          </a:prstGeom>
        </p:spPr>
      </p:pic>
      <p:pic>
        <p:nvPicPr>
          <p:cNvPr id="21" name="Picture 20">
            <a:hlinkClick r:id="rId11" action="ppaction://hlinksldjump"/>
            <a:extLst>
              <a:ext uri="{FF2B5EF4-FFF2-40B4-BE49-F238E27FC236}">
                <a16:creationId xmlns:a16="http://schemas.microsoft.com/office/drawing/2014/main" id="{7D58B3D0-634E-2149-9A93-41D11C516F1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13286" y="4459630"/>
            <a:ext cx="1165715" cy="782540"/>
          </a:xfrm>
          <a:prstGeom prst="rect">
            <a:avLst/>
          </a:prstGeom>
        </p:spPr>
      </p:pic>
      <p:pic>
        <p:nvPicPr>
          <p:cNvPr id="22" name="Picture 21">
            <a:hlinkClick r:id="rId11" action="ppaction://hlinksldjump"/>
            <a:extLst>
              <a:ext uri="{FF2B5EF4-FFF2-40B4-BE49-F238E27FC236}">
                <a16:creationId xmlns:a16="http://schemas.microsoft.com/office/drawing/2014/main" id="{62742FBF-13B4-4843-921F-391B6F0DAB92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4682664" y="4459630"/>
            <a:ext cx="1165714" cy="782540"/>
          </a:xfrm>
          <a:prstGeom prst="rect">
            <a:avLst/>
          </a:prstGeom>
        </p:spPr>
      </p:pic>
      <p:pic>
        <p:nvPicPr>
          <p:cNvPr id="23" name="Picture 22">
            <a:hlinkClick r:id="rId11" action="ppaction://hlinksldjump"/>
            <a:extLst>
              <a:ext uri="{FF2B5EF4-FFF2-40B4-BE49-F238E27FC236}">
                <a16:creationId xmlns:a16="http://schemas.microsoft.com/office/drawing/2014/main" id="{C5779B05-A02D-144D-BC9A-E183D948245B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5848378" y="4459630"/>
            <a:ext cx="1165714" cy="78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81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03"/>
            <a:ext cx="9144000" cy="4286250"/>
          </a:xfrm>
          <a:prstGeom prst="rect">
            <a:avLst/>
          </a:prstGeom>
        </p:spPr>
      </p:pic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DF93DEBE-27F1-3A45-888F-7E2AD61D448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87701" y="4543890"/>
            <a:ext cx="375415" cy="360399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95A9CB81-24EF-424C-AC9B-FDAAC82A74D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151342" y="4543890"/>
            <a:ext cx="375416" cy="360399"/>
          </a:xfrm>
          <a:prstGeom prst="rect">
            <a:avLst/>
          </a:prstGeom>
        </p:spPr>
      </p:pic>
      <p:pic>
        <p:nvPicPr>
          <p:cNvPr id="8" name="Picture 7">
            <a:hlinkClick r:id="rId7" action="ppaction://hlinksldjump"/>
            <a:extLst>
              <a:ext uri="{FF2B5EF4-FFF2-40B4-BE49-F238E27FC236}">
                <a16:creationId xmlns:a16="http://schemas.microsoft.com/office/drawing/2014/main" id="{2C26946F-EB9C-704B-AFBE-9A063C2FACB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526759" y="4543890"/>
            <a:ext cx="375415" cy="360399"/>
          </a:xfrm>
          <a:prstGeom prst="rect">
            <a:avLst/>
          </a:prstGeom>
        </p:spPr>
      </p:pic>
      <p:pic>
        <p:nvPicPr>
          <p:cNvPr id="12" name="Picture 11">
            <a:hlinkClick r:id="rId9" action="ppaction://hlinksldjump"/>
            <a:extLst>
              <a:ext uri="{FF2B5EF4-FFF2-40B4-BE49-F238E27FC236}">
                <a16:creationId xmlns:a16="http://schemas.microsoft.com/office/drawing/2014/main" id="{F7415C64-D85A-C041-A107-A0C4296490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459630"/>
            <a:ext cx="1165715" cy="782540"/>
          </a:xfrm>
          <a:prstGeom prst="rect">
            <a:avLst/>
          </a:prstGeom>
        </p:spPr>
      </p:pic>
      <p:pic>
        <p:nvPicPr>
          <p:cNvPr id="13" name="Picture 12">
            <a:hlinkClick r:id="rId11" action="ppaction://hlinksldjump"/>
            <a:extLst>
              <a:ext uri="{FF2B5EF4-FFF2-40B4-BE49-F238E27FC236}">
                <a16:creationId xmlns:a16="http://schemas.microsoft.com/office/drawing/2014/main" id="{F1D03107-DE54-B948-A2D4-FA6176620D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2443" y="4459630"/>
            <a:ext cx="1165715" cy="782540"/>
          </a:xfrm>
          <a:prstGeom prst="rect">
            <a:avLst/>
          </a:prstGeom>
        </p:spPr>
      </p:pic>
      <p:pic>
        <p:nvPicPr>
          <p:cNvPr id="14" name="Picture 13">
            <a:hlinkClick r:id="rId11" action="ppaction://hlinksldjump"/>
            <a:extLst>
              <a:ext uri="{FF2B5EF4-FFF2-40B4-BE49-F238E27FC236}">
                <a16:creationId xmlns:a16="http://schemas.microsoft.com/office/drawing/2014/main" id="{462FF7EC-156A-8A47-8C5A-BF57EEC322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36419" y="4459630"/>
            <a:ext cx="1165715" cy="782540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  <a:extLst>
              <a:ext uri="{FF2B5EF4-FFF2-40B4-BE49-F238E27FC236}">
                <a16:creationId xmlns:a16="http://schemas.microsoft.com/office/drawing/2014/main" id="{AAFC3862-6DA3-734E-BCDA-A4DAF7B1900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13286" y="4459630"/>
            <a:ext cx="1165715" cy="782540"/>
          </a:xfrm>
          <a:prstGeom prst="rect">
            <a:avLst/>
          </a:prstGeom>
        </p:spPr>
      </p:pic>
      <p:pic>
        <p:nvPicPr>
          <p:cNvPr id="22" name="Picture 21">
            <a:hlinkClick r:id="rId11" action="ppaction://hlinksldjump"/>
            <a:extLst>
              <a:ext uri="{FF2B5EF4-FFF2-40B4-BE49-F238E27FC236}">
                <a16:creationId xmlns:a16="http://schemas.microsoft.com/office/drawing/2014/main" id="{5752A69F-1C1D-8A49-B271-00AD8538571D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4682664" y="4459630"/>
            <a:ext cx="1165714" cy="782540"/>
          </a:xfrm>
          <a:prstGeom prst="rect">
            <a:avLst/>
          </a:prstGeom>
        </p:spPr>
      </p:pic>
      <p:pic>
        <p:nvPicPr>
          <p:cNvPr id="23" name="Picture 22">
            <a:hlinkClick r:id="rId11" action="ppaction://hlinksldjump"/>
            <a:extLst>
              <a:ext uri="{FF2B5EF4-FFF2-40B4-BE49-F238E27FC236}">
                <a16:creationId xmlns:a16="http://schemas.microsoft.com/office/drawing/2014/main" id="{D131EF44-605B-8141-88E0-57369718E84E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5848378" y="4459630"/>
            <a:ext cx="1165714" cy="78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67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589"/>
            <a:ext cx="9143109" cy="5140322"/>
          </a:xfrm>
          <a:prstGeom prst="rect">
            <a:avLst/>
          </a:prstGeom>
        </p:spPr>
      </p:pic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538423" y="4544799"/>
            <a:ext cx="358567" cy="358567"/>
          </a:xfrm>
          <a:prstGeom prst="rect">
            <a:avLst/>
          </a:prstGeom>
        </p:spPr>
      </p:pic>
      <p:pic>
        <p:nvPicPr>
          <p:cNvPr id="3" name="Picture 2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538423" y="4185196"/>
            <a:ext cx="358567" cy="358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" y="204"/>
            <a:ext cx="8334042" cy="51432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0" y="204"/>
            <a:ext cx="8334044" cy="5143295"/>
          </a:xfrm>
          <a:prstGeom prst="rect">
            <a:avLst/>
          </a:prstGeom>
        </p:spPr>
      </p:pic>
      <p:pic>
        <p:nvPicPr>
          <p:cNvPr id="9" name="Picture 8">
            <a:hlinkClick r:id="rId8" action="ppaction://hlinksldjump"/>
            <a:extLst>
              <a:ext uri="{FF2B5EF4-FFF2-40B4-BE49-F238E27FC236}">
                <a16:creationId xmlns:a16="http://schemas.microsoft.com/office/drawing/2014/main" id="{88A5C305-5473-F446-BB50-19EE64EEE0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3720" y="225620"/>
            <a:ext cx="341622" cy="34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3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7AE19348-CA95-FC40-904C-7CFA6383B5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82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C59C6E16-BC7C-BB46-AA82-9B567C1631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115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F3FCD959-B81C-3540-B620-E658C51F0F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538423" y="4544799"/>
            <a:ext cx="358567" cy="3585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0BFECE-5CB9-4242-AAFB-F023678377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144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951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538423" y="4544799"/>
            <a:ext cx="358567" cy="3585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303"/>
            <a:ext cx="9144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140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03"/>
            <a:ext cx="9144000" cy="4286250"/>
          </a:xfrm>
          <a:prstGeom prst="rect">
            <a:avLst/>
          </a:prstGeom>
        </p:spPr>
      </p:pic>
      <p:pic>
        <p:nvPicPr>
          <p:cNvPr id="13" name="Picture 12">
            <a:hlinkClick r:id="rId3" action="ppaction://hlinksldjump"/>
            <a:extLst>
              <a:ext uri="{FF2B5EF4-FFF2-40B4-BE49-F238E27FC236}">
                <a16:creationId xmlns:a16="http://schemas.microsoft.com/office/drawing/2014/main" id="{03C6A0D6-6115-1C46-AC77-2F55DD48952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51342" y="4543890"/>
            <a:ext cx="375415" cy="360399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D351CEE4-2B6E-5644-8D85-60303D42557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526759" y="4543890"/>
            <a:ext cx="375415" cy="360399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16ED1E5E-99C9-504D-8E46-DD5FC6CEFB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459630"/>
            <a:ext cx="1165715" cy="782540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  <a:extLst>
              <a:ext uri="{FF2B5EF4-FFF2-40B4-BE49-F238E27FC236}">
                <a16:creationId xmlns:a16="http://schemas.microsoft.com/office/drawing/2014/main" id="{8E789679-55D3-974B-9947-0A1818EFDF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2443" y="4459630"/>
            <a:ext cx="1165715" cy="782540"/>
          </a:xfrm>
          <a:prstGeom prst="rect">
            <a:avLst/>
          </a:prstGeom>
        </p:spPr>
      </p:pic>
      <p:pic>
        <p:nvPicPr>
          <p:cNvPr id="18" name="Picture 17">
            <a:hlinkClick r:id="rId7" action="ppaction://hlinksldjump"/>
            <a:extLst>
              <a:ext uri="{FF2B5EF4-FFF2-40B4-BE49-F238E27FC236}">
                <a16:creationId xmlns:a16="http://schemas.microsoft.com/office/drawing/2014/main" id="{CAF5209B-0D44-7144-A436-4087CD7698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36419" y="4459630"/>
            <a:ext cx="1165715" cy="782540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  <a:extLst>
              <a:ext uri="{FF2B5EF4-FFF2-40B4-BE49-F238E27FC236}">
                <a16:creationId xmlns:a16="http://schemas.microsoft.com/office/drawing/2014/main" id="{68C8EB3F-8DB1-3341-BA9D-37E29E0A3C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13286" y="4459630"/>
            <a:ext cx="1165715" cy="782540"/>
          </a:xfrm>
          <a:prstGeom prst="rect">
            <a:avLst/>
          </a:prstGeom>
        </p:spPr>
      </p:pic>
      <p:pic>
        <p:nvPicPr>
          <p:cNvPr id="20" name="Picture 19">
            <a:hlinkClick r:id="rId7" action="ppaction://hlinksldjump"/>
            <a:extLst>
              <a:ext uri="{FF2B5EF4-FFF2-40B4-BE49-F238E27FC236}">
                <a16:creationId xmlns:a16="http://schemas.microsoft.com/office/drawing/2014/main" id="{B7681E24-3220-4647-92C7-B65D48D37174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4682664" y="4459630"/>
            <a:ext cx="1165714" cy="782540"/>
          </a:xfrm>
          <a:prstGeom prst="rect">
            <a:avLst/>
          </a:prstGeom>
        </p:spPr>
      </p:pic>
      <p:pic>
        <p:nvPicPr>
          <p:cNvPr id="21" name="Picture 20">
            <a:hlinkClick r:id="rId7" action="ppaction://hlinksldjump"/>
            <a:extLst>
              <a:ext uri="{FF2B5EF4-FFF2-40B4-BE49-F238E27FC236}">
                <a16:creationId xmlns:a16="http://schemas.microsoft.com/office/drawing/2014/main" id="{61FFE1C9-2C6E-914B-8A66-44BFA9970AB6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5848378" y="4459630"/>
            <a:ext cx="1165714" cy="78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593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03"/>
            <a:ext cx="9144000" cy="4286250"/>
          </a:xfrm>
          <a:prstGeom prst="rect">
            <a:avLst/>
          </a:prstGeom>
        </p:spPr>
      </p:pic>
      <p:pic>
        <p:nvPicPr>
          <p:cNvPr id="12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7778897A-A596-CA40-BCAD-92C0D1070A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51342" y="4543890"/>
            <a:ext cx="375415" cy="360398"/>
          </a:xfrm>
          <a:prstGeom prst="rect">
            <a:avLst/>
          </a:prstGeom>
        </p:spPr>
      </p:pic>
      <p:pic>
        <p:nvPicPr>
          <p:cNvPr id="13" name="Picture 12">
            <a:hlinkClick r:id="rId5" action="ppaction://hlinksldjump"/>
            <a:extLst>
              <a:ext uri="{FF2B5EF4-FFF2-40B4-BE49-F238E27FC236}">
                <a16:creationId xmlns:a16="http://schemas.microsoft.com/office/drawing/2014/main" id="{CDB93E59-CAE4-5E42-952B-700BFA1400C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526759" y="4543890"/>
            <a:ext cx="375415" cy="360398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  <a:extLst>
              <a:ext uri="{FF2B5EF4-FFF2-40B4-BE49-F238E27FC236}">
                <a16:creationId xmlns:a16="http://schemas.microsoft.com/office/drawing/2014/main" id="{3BBB4CF5-F6CA-3A42-AD6B-D11B21066E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459630"/>
            <a:ext cx="1165715" cy="782540"/>
          </a:xfrm>
          <a:prstGeom prst="rect">
            <a:avLst/>
          </a:prstGeom>
        </p:spPr>
      </p:pic>
      <p:pic>
        <p:nvPicPr>
          <p:cNvPr id="16" name="Picture 15">
            <a:hlinkClick r:id="rId9" action="ppaction://hlinksldjump"/>
            <a:extLst>
              <a:ext uri="{FF2B5EF4-FFF2-40B4-BE49-F238E27FC236}">
                <a16:creationId xmlns:a16="http://schemas.microsoft.com/office/drawing/2014/main" id="{9BE9085F-F985-BC49-ABA1-93C01C69C4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2443" y="4459630"/>
            <a:ext cx="1165715" cy="78254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id="{7879A014-06F8-E84B-9700-2AF3ACAC04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36419" y="4459630"/>
            <a:ext cx="1165715" cy="782540"/>
          </a:xfrm>
          <a:prstGeom prst="rect">
            <a:avLst/>
          </a:prstGeom>
        </p:spPr>
      </p:pic>
      <p:pic>
        <p:nvPicPr>
          <p:cNvPr id="18" name="Picture 17">
            <a:hlinkClick r:id="rId7" action="ppaction://hlinksldjump"/>
            <a:extLst>
              <a:ext uri="{FF2B5EF4-FFF2-40B4-BE49-F238E27FC236}">
                <a16:creationId xmlns:a16="http://schemas.microsoft.com/office/drawing/2014/main" id="{19F6FECB-3E76-854E-BE19-FE502539C26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13286" y="4459630"/>
            <a:ext cx="1165715" cy="782540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  <a:extLst>
              <a:ext uri="{FF2B5EF4-FFF2-40B4-BE49-F238E27FC236}">
                <a16:creationId xmlns:a16="http://schemas.microsoft.com/office/drawing/2014/main" id="{052830BD-3490-2B43-9C56-B60F9AFF102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4682664" y="4459630"/>
            <a:ext cx="1165714" cy="782540"/>
          </a:xfrm>
          <a:prstGeom prst="rect">
            <a:avLst/>
          </a:prstGeom>
        </p:spPr>
      </p:pic>
      <p:pic>
        <p:nvPicPr>
          <p:cNvPr id="20" name="Picture 19">
            <a:hlinkClick r:id="rId7" action="ppaction://hlinksldjump"/>
            <a:extLst>
              <a:ext uri="{FF2B5EF4-FFF2-40B4-BE49-F238E27FC236}">
                <a16:creationId xmlns:a16="http://schemas.microsoft.com/office/drawing/2014/main" id="{2940154E-5C44-7944-8819-625177E5DF53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5848378" y="4459630"/>
            <a:ext cx="1165714" cy="78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387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2CCE05B4-7A00-A745-A78B-58A17BB38B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190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CD8617F3-846E-DB4E-9543-4E9A9E4068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538423" y="4544799"/>
            <a:ext cx="358567" cy="3585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2BCDCE-B047-E74A-8E71-9AC01879A68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144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554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538423" y="4544799"/>
            <a:ext cx="358567" cy="3585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303"/>
            <a:ext cx="9144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208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03"/>
            <a:ext cx="9144000" cy="4286250"/>
          </a:xfrm>
          <a:prstGeom prst="rect">
            <a:avLst/>
          </a:prstGeom>
        </p:spPr>
      </p:pic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650B1E8E-C00B-C14C-844B-4F0D5519A7B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51342" y="4543890"/>
            <a:ext cx="375415" cy="360399"/>
          </a:xfrm>
          <a:prstGeom prst="rect">
            <a:avLst/>
          </a:prstGeom>
        </p:spPr>
      </p:pic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34B845CD-C471-EF40-952C-94BF67E3453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526759" y="4543890"/>
            <a:ext cx="375415" cy="360399"/>
          </a:xfrm>
          <a:prstGeom prst="rect">
            <a:avLst/>
          </a:prstGeom>
        </p:spPr>
      </p:pic>
      <p:pic>
        <p:nvPicPr>
          <p:cNvPr id="13" name="Picture 12">
            <a:hlinkClick r:id="rId7" action="ppaction://hlinksldjump"/>
            <a:extLst>
              <a:ext uri="{FF2B5EF4-FFF2-40B4-BE49-F238E27FC236}">
                <a16:creationId xmlns:a16="http://schemas.microsoft.com/office/drawing/2014/main" id="{69D5C7DC-B317-C84F-BDF3-944671FC5E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459630"/>
            <a:ext cx="1165715" cy="782540"/>
          </a:xfrm>
          <a:prstGeom prst="rect">
            <a:avLst/>
          </a:prstGeom>
        </p:spPr>
      </p:pic>
      <p:pic>
        <p:nvPicPr>
          <p:cNvPr id="14" name="Picture 13">
            <a:hlinkClick r:id="rId7" action="ppaction://hlinksldjump"/>
            <a:extLst>
              <a:ext uri="{FF2B5EF4-FFF2-40B4-BE49-F238E27FC236}">
                <a16:creationId xmlns:a16="http://schemas.microsoft.com/office/drawing/2014/main" id="{471F6514-ABF5-2A4B-A7E4-386BDB1D73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2443" y="4459630"/>
            <a:ext cx="1165715" cy="782540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  <a:extLst>
              <a:ext uri="{FF2B5EF4-FFF2-40B4-BE49-F238E27FC236}">
                <a16:creationId xmlns:a16="http://schemas.microsoft.com/office/drawing/2014/main" id="{620419AE-6913-3F4B-9218-53F0DA0984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36419" y="4459630"/>
            <a:ext cx="1165715" cy="782540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CBCE5539-CC85-A041-95ED-5506615622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13286" y="4459630"/>
            <a:ext cx="1165715" cy="78254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id="{A2437794-B6F0-C746-BA18-4750ED3E15C0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4682664" y="4459630"/>
            <a:ext cx="1165714" cy="782540"/>
          </a:xfrm>
          <a:prstGeom prst="rect">
            <a:avLst/>
          </a:prstGeom>
        </p:spPr>
      </p:pic>
      <p:pic>
        <p:nvPicPr>
          <p:cNvPr id="18" name="Picture 17">
            <a:hlinkClick r:id="rId13" action="ppaction://hlinksldjump"/>
            <a:extLst>
              <a:ext uri="{FF2B5EF4-FFF2-40B4-BE49-F238E27FC236}">
                <a16:creationId xmlns:a16="http://schemas.microsoft.com/office/drawing/2014/main" id="{39410909-C29F-7645-A673-DC6A7668DBB4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5848378" y="4459630"/>
            <a:ext cx="1165714" cy="78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88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967A03A2-F344-F342-9958-A57A5EF3AF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572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811312-BFFE-C342-A7E7-457EFFFC43A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72200" y="934218"/>
            <a:ext cx="5798455" cy="2806020"/>
          </a:xfrm>
          <a:prstGeom prst="rect">
            <a:avLst/>
          </a:prstGeom>
        </p:spPr>
      </p:pic>
      <p:pic>
        <p:nvPicPr>
          <p:cNvPr id="4" name="Picture 3">
            <a:hlinkClick r:id="rId5"/>
            <a:extLst>
              <a:ext uri="{FF2B5EF4-FFF2-40B4-BE49-F238E27FC236}">
                <a16:creationId xmlns:a16="http://schemas.microsoft.com/office/drawing/2014/main" id="{16C45358-308C-0040-84B7-486A66B3FB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332" t="45412" r="36893" b="41643"/>
          <a:stretch/>
        </p:blipFill>
        <p:spPr>
          <a:xfrm>
            <a:off x="4300780" y="2208508"/>
            <a:ext cx="1030638" cy="363242"/>
          </a:xfrm>
          <a:prstGeom prst="rect">
            <a:avLst/>
          </a:prstGeom>
        </p:spPr>
      </p:pic>
      <p:pic>
        <p:nvPicPr>
          <p:cNvPr id="5" name="Picture 4">
            <a:hlinkClick r:id="rId6"/>
            <a:extLst>
              <a:ext uri="{FF2B5EF4-FFF2-40B4-BE49-F238E27FC236}">
                <a16:creationId xmlns:a16="http://schemas.microsoft.com/office/drawing/2014/main" id="{D3DEF6FA-23B3-8A4F-83ED-87CB67B81E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388" t="45412" r="22192" b="41643"/>
          <a:stretch/>
        </p:blipFill>
        <p:spPr>
          <a:xfrm>
            <a:off x="5695626" y="2208508"/>
            <a:ext cx="488197" cy="36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5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03"/>
            <a:ext cx="9144000" cy="4286250"/>
          </a:xfrm>
          <a:prstGeom prst="rect">
            <a:avLst/>
          </a:prstGeom>
        </p:spPr>
      </p:pic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4E1AFE3C-C2EB-F44E-813A-6C6CA6E2B7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51342" y="4543890"/>
            <a:ext cx="375415" cy="360398"/>
          </a:xfrm>
          <a:prstGeom prst="rect">
            <a:avLst/>
          </a:prstGeom>
        </p:spPr>
      </p:pic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155059D3-C77B-C449-A645-5D439D15A54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526759" y="4543890"/>
            <a:ext cx="375415" cy="360398"/>
          </a:xfrm>
          <a:prstGeom prst="rect">
            <a:avLst/>
          </a:prstGeom>
        </p:spPr>
      </p:pic>
      <p:pic>
        <p:nvPicPr>
          <p:cNvPr id="13" name="Picture 12">
            <a:hlinkClick r:id="rId7" action="ppaction://hlinksldjump"/>
            <a:extLst>
              <a:ext uri="{FF2B5EF4-FFF2-40B4-BE49-F238E27FC236}">
                <a16:creationId xmlns:a16="http://schemas.microsoft.com/office/drawing/2014/main" id="{141873AE-ADE8-634B-A901-6735713937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459630"/>
            <a:ext cx="1165715" cy="782540"/>
          </a:xfrm>
          <a:prstGeom prst="rect">
            <a:avLst/>
          </a:prstGeom>
        </p:spPr>
      </p:pic>
      <p:pic>
        <p:nvPicPr>
          <p:cNvPr id="14" name="Picture 13">
            <a:hlinkClick r:id="rId7" action="ppaction://hlinksldjump"/>
            <a:extLst>
              <a:ext uri="{FF2B5EF4-FFF2-40B4-BE49-F238E27FC236}">
                <a16:creationId xmlns:a16="http://schemas.microsoft.com/office/drawing/2014/main" id="{C03FA5EC-A81A-C643-9538-9F3F9B998A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2443" y="4459630"/>
            <a:ext cx="1165715" cy="782540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  <a:extLst>
              <a:ext uri="{FF2B5EF4-FFF2-40B4-BE49-F238E27FC236}">
                <a16:creationId xmlns:a16="http://schemas.microsoft.com/office/drawing/2014/main" id="{F50FE8BF-1FBF-314F-91E2-3E9DCA37EE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36419" y="4459630"/>
            <a:ext cx="1165715" cy="782540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77E84749-D575-D24D-A855-5B522320CC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13286" y="4459630"/>
            <a:ext cx="1165715" cy="78254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id="{0E1BC03C-4B37-324E-A86C-5090769DC765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4682664" y="4459630"/>
            <a:ext cx="1165714" cy="782540"/>
          </a:xfrm>
          <a:prstGeom prst="rect">
            <a:avLst/>
          </a:prstGeom>
        </p:spPr>
      </p:pic>
      <p:pic>
        <p:nvPicPr>
          <p:cNvPr id="18" name="Picture 17">
            <a:hlinkClick r:id="rId13" action="ppaction://hlinksldjump"/>
            <a:extLst>
              <a:ext uri="{FF2B5EF4-FFF2-40B4-BE49-F238E27FC236}">
                <a16:creationId xmlns:a16="http://schemas.microsoft.com/office/drawing/2014/main" id="{217AEA18-0465-3643-AC93-0D7CBB80979C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5848378" y="4459630"/>
            <a:ext cx="1165714" cy="78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817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59C4F14D-961D-5840-9164-59A67447C4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943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D39532-9BDC-664E-B5A3-DCCD89AECC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4286250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4E1B4E88-D603-2442-9BD0-E2F0E92601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538423" y="4544799"/>
            <a:ext cx="358567" cy="35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335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03"/>
            <a:ext cx="9144000" cy="4286250"/>
          </a:xfrm>
          <a:prstGeom prst="rect">
            <a:avLst/>
          </a:prstGeom>
        </p:spPr>
      </p:pic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C207B83B-E887-7A48-9A6B-F8B82F0A1D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538423" y="4544799"/>
            <a:ext cx="358567" cy="35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82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03"/>
            <a:ext cx="9144000" cy="4286250"/>
          </a:xfrm>
          <a:prstGeom prst="rect">
            <a:avLst/>
          </a:prstGeom>
        </p:spPr>
      </p:pic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A6068464-B715-3B4C-9C0C-6757D3167CA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51342" y="4543890"/>
            <a:ext cx="375415" cy="360399"/>
          </a:xfrm>
          <a:prstGeom prst="rect">
            <a:avLst/>
          </a:prstGeom>
        </p:spPr>
      </p:pic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4973BD3B-3295-024F-8A9D-9791D379DDB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526759" y="4543890"/>
            <a:ext cx="375415" cy="360399"/>
          </a:xfrm>
          <a:prstGeom prst="rect">
            <a:avLst/>
          </a:prstGeom>
        </p:spPr>
      </p:pic>
      <p:pic>
        <p:nvPicPr>
          <p:cNvPr id="13" name="Picture 12">
            <a:hlinkClick r:id="rId7" action="ppaction://hlinksldjump"/>
            <a:extLst>
              <a:ext uri="{FF2B5EF4-FFF2-40B4-BE49-F238E27FC236}">
                <a16:creationId xmlns:a16="http://schemas.microsoft.com/office/drawing/2014/main" id="{BCA38E16-2EC5-9146-85BE-0045E9EDF2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459630"/>
            <a:ext cx="1165715" cy="782540"/>
          </a:xfrm>
          <a:prstGeom prst="rect">
            <a:avLst/>
          </a:prstGeom>
        </p:spPr>
      </p:pic>
      <p:pic>
        <p:nvPicPr>
          <p:cNvPr id="14" name="Picture 13">
            <a:hlinkClick r:id="rId7" action="ppaction://hlinksldjump"/>
            <a:extLst>
              <a:ext uri="{FF2B5EF4-FFF2-40B4-BE49-F238E27FC236}">
                <a16:creationId xmlns:a16="http://schemas.microsoft.com/office/drawing/2014/main" id="{A9F2E06D-9C02-AE49-B54F-FA3787EA37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2443" y="4459630"/>
            <a:ext cx="1165715" cy="782540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  <a:extLst>
              <a:ext uri="{FF2B5EF4-FFF2-40B4-BE49-F238E27FC236}">
                <a16:creationId xmlns:a16="http://schemas.microsoft.com/office/drawing/2014/main" id="{34B350E0-46FD-BD44-81CA-79EAB8DF06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36419" y="4459630"/>
            <a:ext cx="1165715" cy="782540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F64C321F-93BE-C545-9836-A61BF703FD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13286" y="4459630"/>
            <a:ext cx="1165715" cy="782540"/>
          </a:xfrm>
          <a:prstGeom prst="rect">
            <a:avLst/>
          </a:prstGeom>
        </p:spPr>
      </p:pic>
      <p:pic>
        <p:nvPicPr>
          <p:cNvPr id="17" name="Picture 16">
            <a:hlinkClick r:id="rId12" action="ppaction://hlinksldjump"/>
            <a:extLst>
              <a:ext uri="{FF2B5EF4-FFF2-40B4-BE49-F238E27FC236}">
                <a16:creationId xmlns:a16="http://schemas.microsoft.com/office/drawing/2014/main" id="{FD6CA485-8416-A645-A31F-F6BF282F3A1D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4682664" y="4459630"/>
            <a:ext cx="1165714" cy="782540"/>
          </a:xfrm>
          <a:prstGeom prst="rect">
            <a:avLst/>
          </a:prstGeom>
        </p:spPr>
      </p:pic>
      <p:pic>
        <p:nvPicPr>
          <p:cNvPr id="18" name="Picture 17">
            <a:hlinkClick r:id="rId7" action="ppaction://hlinksldjump"/>
            <a:extLst>
              <a:ext uri="{FF2B5EF4-FFF2-40B4-BE49-F238E27FC236}">
                <a16:creationId xmlns:a16="http://schemas.microsoft.com/office/drawing/2014/main" id="{D469AC82-0928-8443-ACA6-DE1DB60E1CE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5848378" y="4459630"/>
            <a:ext cx="1165714" cy="78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470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03"/>
            <a:ext cx="9144000" cy="4286250"/>
          </a:xfrm>
          <a:prstGeom prst="rect">
            <a:avLst/>
          </a:prstGeom>
        </p:spPr>
      </p:pic>
      <p:pic>
        <p:nvPicPr>
          <p:cNvPr id="11" name="Picture 10">
            <a:hlinkClick r:id="rId3" action="ppaction://hlinksldjump"/>
            <a:extLst>
              <a:ext uri="{FF2B5EF4-FFF2-40B4-BE49-F238E27FC236}">
                <a16:creationId xmlns:a16="http://schemas.microsoft.com/office/drawing/2014/main" id="{C2505B62-B947-B541-BEC4-F2377AFC4C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51342" y="4543890"/>
            <a:ext cx="375415" cy="360398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A47B1755-2931-B84E-9B60-0C74ED7FDF9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526759" y="4543890"/>
            <a:ext cx="375415" cy="360398"/>
          </a:xfrm>
          <a:prstGeom prst="rect">
            <a:avLst/>
          </a:prstGeom>
        </p:spPr>
      </p:pic>
      <p:pic>
        <p:nvPicPr>
          <p:cNvPr id="14" name="Picture 13">
            <a:hlinkClick r:id="rId7" action="ppaction://hlinksldjump"/>
            <a:extLst>
              <a:ext uri="{FF2B5EF4-FFF2-40B4-BE49-F238E27FC236}">
                <a16:creationId xmlns:a16="http://schemas.microsoft.com/office/drawing/2014/main" id="{4FC95DA9-0209-854C-AC8A-A3C83ED29F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459630"/>
            <a:ext cx="1165715" cy="782540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  <a:extLst>
              <a:ext uri="{FF2B5EF4-FFF2-40B4-BE49-F238E27FC236}">
                <a16:creationId xmlns:a16="http://schemas.microsoft.com/office/drawing/2014/main" id="{AC390EB4-1060-024C-90D0-656CC4C415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2443" y="4459630"/>
            <a:ext cx="1165715" cy="782540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BC931F40-ED97-D44A-9B6F-7ED680E9FB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36419" y="4459630"/>
            <a:ext cx="1165715" cy="78254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id="{9CF404F7-2FF1-6049-974D-3B95310770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13286" y="4459630"/>
            <a:ext cx="1165715" cy="782540"/>
          </a:xfrm>
          <a:prstGeom prst="rect">
            <a:avLst/>
          </a:prstGeom>
        </p:spPr>
      </p:pic>
      <p:pic>
        <p:nvPicPr>
          <p:cNvPr id="18" name="Picture 17">
            <a:hlinkClick r:id="rId12" action="ppaction://hlinksldjump"/>
            <a:extLst>
              <a:ext uri="{FF2B5EF4-FFF2-40B4-BE49-F238E27FC236}">
                <a16:creationId xmlns:a16="http://schemas.microsoft.com/office/drawing/2014/main" id="{42E544A0-1BB1-BE4A-AC75-4CBAF82143E9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4682664" y="4459630"/>
            <a:ext cx="1165714" cy="782540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  <a:extLst>
              <a:ext uri="{FF2B5EF4-FFF2-40B4-BE49-F238E27FC236}">
                <a16:creationId xmlns:a16="http://schemas.microsoft.com/office/drawing/2014/main" id="{5DAB485F-E4CD-E64F-BBE3-2F5B4663592F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5848378" y="4459630"/>
            <a:ext cx="1165714" cy="78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994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E552A7AE-0503-B142-B6AF-1406F105BB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977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D1D749-31DF-2645-9FF1-24568B00DD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03"/>
            <a:ext cx="9144000" cy="4286250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5088630C-1EF4-874E-A797-D1ADD2F7DED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538423" y="4544799"/>
            <a:ext cx="358567" cy="35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3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03"/>
            <a:ext cx="9144000" cy="4286250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538423" y="4544799"/>
            <a:ext cx="358567" cy="35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8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03"/>
            <a:ext cx="9144000" cy="4286250"/>
          </a:xfrm>
          <a:prstGeom prst="rect">
            <a:avLst/>
          </a:prstGeom>
        </p:spPr>
      </p:pic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F2FCFF6D-5DC3-AD41-A31D-F1C1928CE7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51342" y="4543890"/>
            <a:ext cx="375415" cy="360399"/>
          </a:xfrm>
          <a:prstGeom prst="rect">
            <a:avLst/>
          </a:prstGeom>
        </p:spPr>
      </p:pic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D0839433-A0C1-CB48-B8CA-A311D5BDDFE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526759" y="4543890"/>
            <a:ext cx="375415" cy="360399"/>
          </a:xfrm>
          <a:prstGeom prst="rect">
            <a:avLst/>
          </a:prstGeom>
        </p:spPr>
      </p:pic>
      <p:pic>
        <p:nvPicPr>
          <p:cNvPr id="13" name="Picture 12">
            <a:hlinkClick r:id="rId7" action="ppaction://hlinksldjump"/>
            <a:extLst>
              <a:ext uri="{FF2B5EF4-FFF2-40B4-BE49-F238E27FC236}">
                <a16:creationId xmlns:a16="http://schemas.microsoft.com/office/drawing/2014/main" id="{1EB28D07-7140-7C45-BD19-53C93100D8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459630"/>
            <a:ext cx="1165715" cy="782540"/>
          </a:xfrm>
          <a:prstGeom prst="rect">
            <a:avLst/>
          </a:prstGeom>
        </p:spPr>
      </p:pic>
      <p:pic>
        <p:nvPicPr>
          <p:cNvPr id="14" name="Picture 13">
            <a:hlinkClick r:id="rId7" action="ppaction://hlinksldjump"/>
            <a:extLst>
              <a:ext uri="{FF2B5EF4-FFF2-40B4-BE49-F238E27FC236}">
                <a16:creationId xmlns:a16="http://schemas.microsoft.com/office/drawing/2014/main" id="{2ED2AF05-434D-3F44-A5F8-789F42F85E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2443" y="4459630"/>
            <a:ext cx="1165715" cy="782540"/>
          </a:xfrm>
          <a:prstGeom prst="rect">
            <a:avLst/>
          </a:prstGeom>
        </p:spPr>
      </p:pic>
      <p:pic>
        <p:nvPicPr>
          <p:cNvPr id="15" name="Picture 14">
            <a:hlinkClick r:id="rId10" action="ppaction://hlinksldjump"/>
            <a:extLst>
              <a:ext uri="{FF2B5EF4-FFF2-40B4-BE49-F238E27FC236}">
                <a16:creationId xmlns:a16="http://schemas.microsoft.com/office/drawing/2014/main" id="{C7F17F62-EA32-B34F-AD03-B8F9537B16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36419" y="4459630"/>
            <a:ext cx="1165715" cy="782540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4BC6E642-00F2-5B4D-9D4D-3C4D6151D2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13286" y="4459630"/>
            <a:ext cx="1165715" cy="78254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id="{D4897835-2786-2942-B56E-44D554D6965D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4682664" y="4459630"/>
            <a:ext cx="1165714" cy="782540"/>
          </a:xfrm>
          <a:prstGeom prst="rect">
            <a:avLst/>
          </a:prstGeom>
        </p:spPr>
      </p:pic>
      <p:pic>
        <p:nvPicPr>
          <p:cNvPr id="18" name="Picture 17">
            <a:hlinkClick r:id="rId7" action="ppaction://hlinksldjump"/>
            <a:extLst>
              <a:ext uri="{FF2B5EF4-FFF2-40B4-BE49-F238E27FC236}">
                <a16:creationId xmlns:a16="http://schemas.microsoft.com/office/drawing/2014/main" id="{12FE3101-B88A-674C-80A1-9B0C0E23F6DB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5848378" y="4459630"/>
            <a:ext cx="1165714" cy="78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07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0686C0-A11C-E046-85B8-FA291196F9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 descr="Futuregoals_Spotlight Presentation Assests_White Border.png">
            <a:extLst>
              <a:ext uri="{FF2B5EF4-FFF2-40B4-BE49-F238E27FC236}">
                <a16:creationId xmlns:a16="http://schemas.microsoft.com/office/drawing/2014/main" id="{5CF84BE0-B02C-A348-BF85-16771B2EB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538423" y="4544799"/>
            <a:ext cx="358567" cy="358567"/>
          </a:xfrm>
          <a:prstGeom prst="rect">
            <a:avLst/>
          </a:prstGeom>
        </p:spPr>
      </p:pic>
      <p:pic>
        <p:nvPicPr>
          <p:cNvPr id="3" name="Picture 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538423" y="4185196"/>
            <a:ext cx="358567" cy="358567"/>
          </a:xfrm>
          <a:prstGeom prst="rect">
            <a:avLst/>
          </a:prstGeom>
        </p:spPr>
      </p:pic>
      <p:pic>
        <p:nvPicPr>
          <p:cNvPr id="9" name="Picture 8">
            <a:hlinkClick r:id="rId8" action="ppaction://hlinksldjump"/>
            <a:extLst>
              <a:ext uri="{FF2B5EF4-FFF2-40B4-BE49-F238E27FC236}">
                <a16:creationId xmlns:a16="http://schemas.microsoft.com/office/drawing/2014/main" id="{AE4984FE-544B-FA43-9F2E-F64E077ADC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3720" y="225620"/>
            <a:ext cx="341622" cy="34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627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03"/>
            <a:ext cx="9144000" cy="4286250"/>
          </a:xfrm>
          <a:prstGeom prst="rect">
            <a:avLst/>
          </a:prstGeom>
        </p:spPr>
      </p:pic>
      <p:pic>
        <p:nvPicPr>
          <p:cNvPr id="11" name="Picture 10">
            <a:hlinkClick r:id="rId3" action="ppaction://hlinksldjump"/>
            <a:extLst>
              <a:ext uri="{FF2B5EF4-FFF2-40B4-BE49-F238E27FC236}">
                <a16:creationId xmlns:a16="http://schemas.microsoft.com/office/drawing/2014/main" id="{0045B7BD-A543-144A-B72C-415A63D447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51342" y="4543890"/>
            <a:ext cx="375415" cy="360398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37F6FEA9-32A8-314B-A5E5-2B3D1BCE9D9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526759" y="4543890"/>
            <a:ext cx="375415" cy="360398"/>
          </a:xfrm>
          <a:prstGeom prst="rect">
            <a:avLst/>
          </a:prstGeom>
        </p:spPr>
      </p:pic>
      <p:pic>
        <p:nvPicPr>
          <p:cNvPr id="14" name="Picture 13">
            <a:hlinkClick r:id="rId7" action="ppaction://hlinksldjump"/>
            <a:extLst>
              <a:ext uri="{FF2B5EF4-FFF2-40B4-BE49-F238E27FC236}">
                <a16:creationId xmlns:a16="http://schemas.microsoft.com/office/drawing/2014/main" id="{A57231C4-3B1A-FB42-BED0-8A5AD42286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459630"/>
            <a:ext cx="1165715" cy="782540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  <a:extLst>
              <a:ext uri="{FF2B5EF4-FFF2-40B4-BE49-F238E27FC236}">
                <a16:creationId xmlns:a16="http://schemas.microsoft.com/office/drawing/2014/main" id="{C59854EB-1FC4-C940-85C4-5112F21EE3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2443" y="4459630"/>
            <a:ext cx="1165715" cy="782540"/>
          </a:xfrm>
          <a:prstGeom prst="rect">
            <a:avLst/>
          </a:prstGeom>
        </p:spPr>
      </p:pic>
      <p:pic>
        <p:nvPicPr>
          <p:cNvPr id="16" name="Picture 15">
            <a:hlinkClick r:id="rId10" action="ppaction://hlinksldjump"/>
            <a:extLst>
              <a:ext uri="{FF2B5EF4-FFF2-40B4-BE49-F238E27FC236}">
                <a16:creationId xmlns:a16="http://schemas.microsoft.com/office/drawing/2014/main" id="{FF0EF49D-7167-7245-ABEA-466D42952A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36419" y="4459630"/>
            <a:ext cx="1165715" cy="78254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id="{325FA836-091C-BC48-A2C5-D4E293BA90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13286" y="4459630"/>
            <a:ext cx="1165715" cy="782540"/>
          </a:xfrm>
          <a:prstGeom prst="rect">
            <a:avLst/>
          </a:prstGeom>
        </p:spPr>
      </p:pic>
      <p:pic>
        <p:nvPicPr>
          <p:cNvPr id="18" name="Picture 17">
            <a:hlinkClick r:id="rId7" action="ppaction://hlinksldjump"/>
            <a:extLst>
              <a:ext uri="{FF2B5EF4-FFF2-40B4-BE49-F238E27FC236}">
                <a16:creationId xmlns:a16="http://schemas.microsoft.com/office/drawing/2014/main" id="{A1CD3B29-1157-D048-8061-3D998D334053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4682664" y="4459630"/>
            <a:ext cx="1165714" cy="782540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  <a:extLst>
              <a:ext uri="{FF2B5EF4-FFF2-40B4-BE49-F238E27FC236}">
                <a16:creationId xmlns:a16="http://schemas.microsoft.com/office/drawing/2014/main" id="{77299A9D-EFF5-1B41-BE2D-7BECE8069B65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5848378" y="4459630"/>
            <a:ext cx="1165714" cy="78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451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4F527B06-BFFB-4A45-AA48-344D3BAC0A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86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55EB9A77-6818-2841-BCC9-4A8C56F3C5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538423" y="4544799"/>
            <a:ext cx="358567" cy="3585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E62499-A12C-1B42-8006-A072751416D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303"/>
            <a:ext cx="9144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171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538423" y="4544799"/>
            <a:ext cx="358567" cy="3585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303"/>
            <a:ext cx="9144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46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50"/>
            <a:ext cx="9143111" cy="5142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" y="250"/>
            <a:ext cx="9143107" cy="5142997"/>
          </a:xfrm>
          <a:prstGeom prst="rect">
            <a:avLst/>
          </a:prstGeom>
        </p:spPr>
      </p:pic>
      <p:pic>
        <p:nvPicPr>
          <p:cNvPr id="5" name="Picture 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538423" y="4185196"/>
            <a:ext cx="358567" cy="358567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27753EC0-5CB6-F242-A058-46D2A431DE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3720" y="225620"/>
            <a:ext cx="341622" cy="341622"/>
          </a:xfrm>
          <a:prstGeom prst="rect">
            <a:avLst/>
          </a:prstGeom>
        </p:spPr>
      </p:pic>
      <p:pic>
        <p:nvPicPr>
          <p:cNvPr id="4" name="Picture 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538423" y="4544799"/>
            <a:ext cx="358567" cy="35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2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C0C52F6F-FB0D-0149-B376-A19A2D8E1AF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hlinkClick r:id="rId5"/>
            <a:extLst>
              <a:ext uri="{FF2B5EF4-FFF2-40B4-BE49-F238E27FC236}">
                <a16:creationId xmlns:a16="http://schemas.microsoft.com/office/drawing/2014/main" id="{4BD09627-F2E6-C64B-B7BB-0FAE3378C57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672201" y="934218"/>
            <a:ext cx="5798453" cy="280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2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7578ED9-D681-2D4B-8CFE-DFB3EA97B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 descr="Futuregoals_Spotlight Presentation Assests_White Border.png">
            <a:extLst>
              <a:ext uri="{FF2B5EF4-FFF2-40B4-BE49-F238E27FC236}">
                <a16:creationId xmlns:a16="http://schemas.microsoft.com/office/drawing/2014/main" id="{A3516F03-BBCD-2D46-BA93-0CDC35FD2E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  <p:pic>
        <p:nvPicPr>
          <p:cNvPr id="3" name="Pictur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93BB62-45C3-8D45-B045-BFF304B95E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538423" y="4544799"/>
            <a:ext cx="358567" cy="35856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03598B4B-3B9A-BC4B-91B3-F5BF02E1F25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538423" y="4185196"/>
            <a:ext cx="358567" cy="35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962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685EA8-DE28-FD40-963F-EEFF4F2498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A84C0D-7D9F-174E-ABBB-CF71EAB553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D81677-C372-8548-B9E5-14095C1BE30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EA292BE-1A16-6243-9C69-53A8F59B450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538423" y="4544799"/>
            <a:ext cx="358567" cy="358567"/>
          </a:xfrm>
          <a:prstGeom prst="rect">
            <a:avLst/>
          </a:prstGeom>
        </p:spPr>
      </p:pic>
      <p:pic>
        <p:nvPicPr>
          <p:cNvPr id="8" name="Picture 7">
            <a:hlinkClick r:id="rId6" action="ppaction://hlinksldjump"/>
            <a:extLst>
              <a:ext uri="{FF2B5EF4-FFF2-40B4-BE49-F238E27FC236}">
                <a16:creationId xmlns:a16="http://schemas.microsoft.com/office/drawing/2014/main" id="{655856F7-6641-194F-8866-A120682FC21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538423" y="4185196"/>
            <a:ext cx="358567" cy="35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4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BE7D9CD-B271-864A-8726-62BB6CBDB2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538423" y="4544798"/>
            <a:ext cx="358567" cy="3585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6101AB-CDE4-5840-BE71-9069F6512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34375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310590-78A7-6E4C-BAB6-5EE37AF17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334375" cy="5143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37F245-39FF-2F40-AC1C-9675F4BF13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83343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06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6E9E8018-B5CB-474D-8E64-BF4E5226E4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572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CE4338-1BBB-7E4A-9DC1-1951628D189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72201" y="934218"/>
            <a:ext cx="5798453" cy="280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nline Media 3" descr="Spotlight x The Festival.mp4">
            <a:hlinkClick r:id="" action="ppaction://media"/>
            <a:extLst>
              <a:ext uri="{FF2B5EF4-FFF2-40B4-BE49-F238E27FC236}">
                <a16:creationId xmlns:a16="http://schemas.microsoft.com/office/drawing/2014/main" id="{AC93147C-9226-AF4E-BFD5-FD4831D2A3E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538423" y="4544799"/>
            <a:ext cx="358567" cy="358567"/>
          </a:xfrm>
          <a:prstGeom prst="rect">
            <a:avLst/>
          </a:prstGeom>
        </p:spPr>
      </p:pic>
      <p:pic>
        <p:nvPicPr>
          <p:cNvPr id="3" name="Picture 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538423" y="4185196"/>
            <a:ext cx="358567" cy="35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5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250"/>
            <a:ext cx="9143109" cy="5142999"/>
          </a:xfrm>
          <a:prstGeom prst="rect">
            <a:avLst/>
          </a:prstGeom>
        </p:spPr>
      </p:pic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538423" y="4544799"/>
            <a:ext cx="358567" cy="358567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538423" y="4185196"/>
            <a:ext cx="358567" cy="3585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0" y="101"/>
            <a:ext cx="8334044" cy="51432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" y="203"/>
            <a:ext cx="8334044" cy="5143296"/>
          </a:xfrm>
          <a:prstGeom prst="rect">
            <a:avLst/>
          </a:prstGeom>
        </p:spPr>
      </p:pic>
      <p:pic>
        <p:nvPicPr>
          <p:cNvPr id="23" name="Picture 22">
            <a:hlinkClick r:id="rId8" action="ppaction://hlinksldjump"/>
            <a:extLst>
              <a:ext uri="{FF2B5EF4-FFF2-40B4-BE49-F238E27FC236}">
                <a16:creationId xmlns:a16="http://schemas.microsoft.com/office/drawing/2014/main" id="{D4C9E30C-BF47-1740-851B-02D374CB8D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3720" y="225620"/>
            <a:ext cx="341622" cy="34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3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1CF3217F-64EC-7240-80AE-7D5EA11E16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572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CD72B8-F462-6E42-A986-C0CC08B5483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72201" y="934218"/>
            <a:ext cx="5798453" cy="2806020"/>
          </a:xfrm>
          <a:prstGeom prst="rect">
            <a:avLst/>
          </a:prstGeom>
        </p:spPr>
      </p:pic>
      <p:pic>
        <p:nvPicPr>
          <p:cNvPr id="4" name="Picture 3">
            <a:hlinkClick r:id="rId5"/>
            <a:extLst>
              <a:ext uri="{FF2B5EF4-FFF2-40B4-BE49-F238E27FC236}">
                <a16:creationId xmlns:a16="http://schemas.microsoft.com/office/drawing/2014/main" id="{2AC94F89-87B4-1A48-96B7-3CF2E41D40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457" t="55907" r="29276" b="34704"/>
          <a:stretch/>
        </p:blipFill>
        <p:spPr>
          <a:xfrm>
            <a:off x="4076054" y="2502976"/>
            <a:ext cx="1697065" cy="263471"/>
          </a:xfrm>
          <a:prstGeom prst="rect">
            <a:avLst/>
          </a:prstGeom>
        </p:spPr>
      </p:pic>
      <p:pic>
        <p:nvPicPr>
          <p:cNvPr id="5" name="Picture 4">
            <a:hlinkClick r:id="rId6"/>
            <a:extLst>
              <a:ext uri="{FF2B5EF4-FFF2-40B4-BE49-F238E27FC236}">
                <a16:creationId xmlns:a16="http://schemas.microsoft.com/office/drawing/2014/main" id="{1F5E8775-2498-FB4A-951D-487744DABF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99" t="65297" r="43173" b="25038"/>
          <a:stretch/>
        </p:blipFill>
        <p:spPr>
          <a:xfrm>
            <a:off x="2588218" y="2766447"/>
            <a:ext cx="2378989" cy="27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9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FUTUREGOALS">
      <a:dk1>
        <a:sysClr val="windowText" lastClr="000000"/>
      </a:dk1>
      <a:lt1>
        <a:sysClr val="window" lastClr="FFFFFF"/>
      </a:lt1>
      <a:dk2>
        <a:srgbClr val="757575"/>
      </a:dk2>
      <a:lt2>
        <a:srgbClr val="D3D3D3"/>
      </a:lt2>
      <a:accent1>
        <a:srgbClr val="EA9548"/>
      </a:accent1>
      <a:accent2>
        <a:srgbClr val="29B473"/>
      </a:accent2>
      <a:accent3>
        <a:srgbClr val="D74D9B"/>
      </a:accent3>
      <a:accent4>
        <a:srgbClr val="25A9E0"/>
      </a:accent4>
      <a:accent5>
        <a:srgbClr val="F4C647"/>
      </a:accent5>
      <a:accent6>
        <a:srgbClr val="E24848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2528</TotalTime>
  <Words>2</Words>
  <Application>Microsoft Macintosh PowerPoint</Application>
  <PresentationFormat>On-screen Show (16:9)</PresentationFormat>
  <Paragraphs>2</Paragraphs>
  <Slides>58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Calibri</vt:lpstr>
      <vt:lpstr>Franklin Gothic Book</vt:lpstr>
      <vt:lpstr>Franklin Gothic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Microsoft Office User</cp:lastModifiedBy>
  <cp:revision>147</cp:revision>
  <dcterms:created xsi:type="dcterms:W3CDTF">2010-04-12T23:12:02Z</dcterms:created>
  <dcterms:modified xsi:type="dcterms:W3CDTF">2020-02-12T16:22:49Z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