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36"/>
  </p:notesMasterIdLst>
  <p:sldIdLst>
    <p:sldId id="264" r:id="rId5"/>
    <p:sldId id="259" r:id="rId6"/>
    <p:sldId id="293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9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90" r:id="rId33"/>
    <p:sldId id="291" r:id="rId34"/>
    <p:sldId id="292" r:id="rId3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20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18" autoAdjust="0"/>
    <p:restoredTop sz="94674"/>
  </p:normalViewPr>
  <p:slideViewPr>
    <p:cSldViewPr snapToGrid="0" snapToObjects="1">
      <p:cViewPr varScale="1">
        <p:scale>
          <a:sx n="165" d="100"/>
          <a:sy n="165" d="100"/>
        </p:scale>
        <p:origin x="768" y="1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C1BEE-FF1B-8F48-99AC-AD7A65A9F8A9}" type="datetimeFigureOut">
              <a:rPr lang="en-US" smtClean="0"/>
              <a:t>2/12/20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0C36BA-35C2-9247-B3F6-EF44CEB578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327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0C36BA-35C2-9247-B3F6-EF44CEB5783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1833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0C36BA-35C2-9247-B3F6-EF44CEB5783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6678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0C36BA-35C2-9247-B3F6-EF44CEB57839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4175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2/12/20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B99-7C3F-4BC3-B7B8-7E1F8C620B24}" type="datetime1">
              <a:rPr lang="en-US" smtClean="0"/>
              <a:pPr/>
              <a:t>2/12/20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27.png"/><Relationship Id="rId7" Type="http://schemas.openxmlformats.org/officeDocument/2006/relationships/slide" Target="slide13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10" Type="http://schemas.openxmlformats.org/officeDocument/2006/relationships/image" Target="../media/image18.png"/><Relationship Id="rId4" Type="http://schemas.openxmlformats.org/officeDocument/2006/relationships/slide" Target="slide12.xml"/><Relationship Id="rId9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2.png"/><Relationship Id="rId7" Type="http://schemas.openxmlformats.org/officeDocument/2006/relationships/slide" Target="slide16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5.xml"/><Relationship Id="rId5" Type="http://schemas.openxmlformats.org/officeDocument/2006/relationships/image" Target="../media/image33.png"/><Relationship Id="rId10" Type="http://schemas.openxmlformats.org/officeDocument/2006/relationships/image" Target="../media/image18.png"/><Relationship Id="rId4" Type="http://schemas.openxmlformats.org/officeDocument/2006/relationships/slide" Target="slide14.xml"/><Relationship Id="rId9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6.png"/><Relationship Id="rId7" Type="http://schemas.openxmlformats.org/officeDocument/2006/relationships/slide" Target="slide19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5" Type="http://schemas.openxmlformats.org/officeDocument/2006/relationships/image" Target="../media/image37.png"/><Relationship Id="rId10" Type="http://schemas.openxmlformats.org/officeDocument/2006/relationships/image" Target="../media/image18.png"/><Relationship Id="rId4" Type="http://schemas.openxmlformats.org/officeDocument/2006/relationships/slide" Target="slide17.xml"/><Relationship Id="rId9" Type="http://schemas.openxmlformats.org/officeDocument/2006/relationships/image" Target="../media/image3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9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1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3.png"/><Relationship Id="rId4" Type="http://schemas.openxmlformats.org/officeDocument/2006/relationships/slide" Target="slide2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7.png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hyperlink" Target="https://www.drax.com/about-us/" TargetMode="Externa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43.png"/><Relationship Id="rId7" Type="http://schemas.openxmlformats.org/officeDocument/2006/relationships/slide" Target="slide1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9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Relationship Id="rId9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60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slide" Target="slide30.xml"/><Relationship Id="rId3" Type="http://schemas.openxmlformats.org/officeDocument/2006/relationships/image" Target="../media/image64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9.xml"/><Relationship Id="rId5" Type="http://schemas.openxmlformats.org/officeDocument/2006/relationships/image" Target="../media/image66.png"/><Relationship Id="rId10" Type="http://schemas.openxmlformats.org/officeDocument/2006/relationships/image" Target="../media/image8.png"/><Relationship Id="rId4" Type="http://schemas.openxmlformats.org/officeDocument/2006/relationships/image" Target="../media/image65.png"/><Relationship Id="rId9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hyperlink" Target="https://www.thepiecehall.co.uk/heritage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hyperlink" Target="https://www.cyclecityconnect.co.uk/" TargetMode="Externa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theguardian.com/environment/climate-change" TargetMode="External"/><Relationship Id="rId3" Type="http://schemas.openxmlformats.org/officeDocument/2006/relationships/slide" Target="slide31.xml"/><Relationship Id="rId7" Type="http://schemas.openxmlformats.org/officeDocument/2006/relationships/hyperlink" Target="https://www.adsoftheworld.com/collection/climate_change_awareness#showdelta=0" TargetMode="External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slide" Target="slide28.xml"/><Relationship Id="rId4" Type="http://schemas.openxmlformats.org/officeDocument/2006/relationships/image" Target="../media/image9.png"/><Relationship Id="rId9" Type="http://schemas.openxmlformats.org/officeDocument/2006/relationships/hyperlink" Target="https://www.canva.com/learn/billboard-advertising/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3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9.png"/><Relationship Id="rId4" Type="http://schemas.openxmlformats.org/officeDocument/2006/relationships/hyperlink" Target="https://www.sunriseradio.fm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4.png"/><Relationship Id="rId7" Type="http://schemas.openxmlformats.org/officeDocument/2006/relationships/slide" Target="slide8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5" Type="http://schemas.openxmlformats.org/officeDocument/2006/relationships/image" Target="../media/image15.png"/><Relationship Id="rId10" Type="http://schemas.openxmlformats.org/officeDocument/2006/relationships/image" Target="../media/image18.png"/><Relationship Id="rId4" Type="http://schemas.openxmlformats.org/officeDocument/2006/relationships/slide" Target="slide6.xml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11" Type="http://schemas.openxmlformats.org/officeDocument/2006/relationships/image" Target="../media/image18.png"/><Relationship Id="rId5" Type="http://schemas.openxmlformats.org/officeDocument/2006/relationships/image" Target="../media/image22.png"/><Relationship Id="rId10" Type="http://schemas.openxmlformats.org/officeDocument/2006/relationships/image" Target="../media/image24.png"/><Relationship Id="rId4" Type="http://schemas.openxmlformats.org/officeDocument/2006/relationships/slide" Target="slide9.xml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25B19D-67C6-A04B-B4AF-D9206BFAF91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8ECA7F2-3966-DF41-9232-140E47471C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8547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4524732-13D0-5B4A-9FFA-417206A32B7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B705EE04-A057-8642-9228-67DE94BD74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4900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6F261E-3001-684A-8388-83538A7AC1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BFA90D7-3CAD-1348-A11F-C988269180F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3494"/>
          <a:stretch/>
        </p:blipFill>
        <p:spPr>
          <a:xfrm>
            <a:off x="1" y="0"/>
            <a:ext cx="9143998" cy="2392018"/>
          </a:xfrm>
          <a:prstGeom prst="rect">
            <a:avLst/>
          </a:prstGeom>
        </p:spPr>
      </p:pic>
      <p:pic>
        <p:nvPicPr>
          <p:cNvPr id="8" name="Picture 7">
            <a:hlinkClick r:id="rId4" action="ppaction://hlinksldjump"/>
            <a:extLst>
              <a:ext uri="{FF2B5EF4-FFF2-40B4-BE49-F238E27FC236}">
                <a16:creationId xmlns:a16="http://schemas.microsoft.com/office/drawing/2014/main" id="{B303403F-40F2-2B45-9A75-4C0DB7960AA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4219" t="50000" r="50538" b="30756"/>
          <a:stretch/>
        </p:blipFill>
        <p:spPr>
          <a:xfrm>
            <a:off x="1299323" y="2571751"/>
            <a:ext cx="3220642" cy="989206"/>
          </a:xfrm>
          <a:prstGeom prst="rect">
            <a:avLst/>
          </a:prstGeom>
        </p:spPr>
      </p:pic>
      <p:pic>
        <p:nvPicPr>
          <p:cNvPr id="9" name="Picture 8">
            <a:hlinkClick r:id="rId4" action="ppaction://hlinksldjump"/>
            <a:extLst>
              <a:ext uri="{FF2B5EF4-FFF2-40B4-BE49-F238E27FC236}">
                <a16:creationId xmlns:a16="http://schemas.microsoft.com/office/drawing/2014/main" id="{8FEAE204-946E-3E43-8307-C30BCD8BE8EB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0569" t="50001" r="14147" b="30767"/>
          <a:stretch/>
        </p:blipFill>
        <p:spPr>
          <a:xfrm>
            <a:off x="4624037" y="2571750"/>
            <a:ext cx="3226421" cy="989206"/>
          </a:xfrm>
          <a:prstGeom prst="rect">
            <a:avLst/>
          </a:prstGeom>
        </p:spPr>
      </p:pic>
      <p:pic>
        <p:nvPicPr>
          <p:cNvPr id="10" name="Picture 9">
            <a:hlinkClick r:id="rId7" action="ppaction://hlinksldjump"/>
            <a:extLst>
              <a:ext uri="{FF2B5EF4-FFF2-40B4-BE49-F238E27FC236}">
                <a16:creationId xmlns:a16="http://schemas.microsoft.com/office/drawing/2014/main" id="{DB51DBDB-BB16-E443-A9DE-E0E68FF6C08E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3187" b="-118"/>
          <a:stretch/>
        </p:blipFill>
        <p:spPr>
          <a:xfrm>
            <a:off x="8066049" y="4535195"/>
            <a:ext cx="856578" cy="37134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C79D9CC-0EB9-4F45-BFF1-CB0DDC9386A7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71" r="46811" b="-118"/>
          <a:stretch/>
        </p:blipFill>
        <p:spPr>
          <a:xfrm>
            <a:off x="7099610" y="4535195"/>
            <a:ext cx="966439" cy="371342"/>
          </a:xfrm>
          <a:prstGeom prst="rect">
            <a:avLst/>
          </a:prstGeom>
        </p:spPr>
      </p:pic>
      <p:pic>
        <p:nvPicPr>
          <p:cNvPr id="13" name="Picture 12">
            <a:hlinkClick r:id="rId4" action="ppaction://hlinksldjump"/>
            <a:extLst>
              <a:ext uri="{FF2B5EF4-FFF2-40B4-BE49-F238E27FC236}">
                <a16:creationId xmlns:a16="http://schemas.microsoft.com/office/drawing/2014/main" id="{B137BD98-39D0-5949-9295-999C3CF8BBC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4146" t="50000" r="14210" b="30768"/>
          <a:stretch/>
        </p:blipFill>
        <p:spPr>
          <a:xfrm>
            <a:off x="1293541" y="2570363"/>
            <a:ext cx="6551136" cy="989206"/>
          </a:xfrm>
          <a:prstGeom prst="rect">
            <a:avLst/>
          </a:prstGeom>
        </p:spPr>
      </p:pic>
      <p:pic>
        <p:nvPicPr>
          <p:cNvPr id="14" name="Picture 13">
            <a:hlinkClick r:id="rId7" action="ppaction://hlinksldjump"/>
            <a:extLst>
              <a:ext uri="{FF2B5EF4-FFF2-40B4-BE49-F238E27FC236}">
                <a16:creationId xmlns:a16="http://schemas.microsoft.com/office/drawing/2014/main" id="{7AA7918C-462D-C846-9048-3BF1F147C07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123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F66F4D3F-756A-2D41-BF45-46CDFCC306C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110BE5EE-5A86-604A-8DEF-F6F72D655E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9098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30087D-57A6-C44E-ADB3-7A27056BF3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05B8A1F-4A39-7D4A-B35B-59B13ADB24D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4607"/>
          <a:stretch/>
        </p:blipFill>
        <p:spPr>
          <a:xfrm>
            <a:off x="0" y="0"/>
            <a:ext cx="9144000" cy="2334787"/>
          </a:xfrm>
          <a:prstGeom prst="rect">
            <a:avLst/>
          </a:prstGeom>
        </p:spPr>
      </p:pic>
      <p:pic>
        <p:nvPicPr>
          <p:cNvPr id="6" name="Picture 5">
            <a:hlinkClick r:id="rId4" action="ppaction://hlinksldjump"/>
            <a:extLst>
              <a:ext uri="{FF2B5EF4-FFF2-40B4-BE49-F238E27FC236}">
                <a16:creationId xmlns:a16="http://schemas.microsoft.com/office/drawing/2014/main" id="{C41CBDC1-8314-ED48-B658-9D8139C245B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796" t="49999" r="50732" b="30480"/>
          <a:stretch/>
        </p:blipFill>
        <p:spPr>
          <a:xfrm>
            <a:off x="2267415" y="2571750"/>
            <a:ext cx="2237678" cy="1004074"/>
          </a:xfrm>
          <a:prstGeom prst="rect">
            <a:avLst/>
          </a:prstGeom>
        </p:spPr>
      </p:pic>
      <p:pic>
        <p:nvPicPr>
          <p:cNvPr id="7" name="Picture 6">
            <a:hlinkClick r:id="rId6" action="ppaction://hlinksldjump"/>
            <a:extLst>
              <a:ext uri="{FF2B5EF4-FFF2-40B4-BE49-F238E27FC236}">
                <a16:creationId xmlns:a16="http://schemas.microsoft.com/office/drawing/2014/main" id="{B921296D-6A98-C744-AD2E-41FB42AF666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732" t="49999" r="24796" b="30480"/>
          <a:stretch/>
        </p:blipFill>
        <p:spPr>
          <a:xfrm>
            <a:off x="4638905" y="2571750"/>
            <a:ext cx="2237679" cy="1004074"/>
          </a:xfrm>
          <a:prstGeom prst="rect">
            <a:avLst/>
          </a:prstGeom>
        </p:spPr>
      </p:pic>
      <p:pic>
        <p:nvPicPr>
          <p:cNvPr id="8" name="Picture 7">
            <a:hlinkClick r:id="rId7" action="ppaction://hlinksldjump"/>
            <a:extLst>
              <a:ext uri="{FF2B5EF4-FFF2-40B4-BE49-F238E27FC236}">
                <a16:creationId xmlns:a16="http://schemas.microsoft.com/office/drawing/2014/main" id="{69D5D26F-3A5B-EF4B-9BBC-99AAF409D2B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3187" b="-118"/>
          <a:stretch/>
        </p:blipFill>
        <p:spPr>
          <a:xfrm>
            <a:off x="8066049" y="4535195"/>
            <a:ext cx="856578" cy="37134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188BB90-3C9F-EC49-82D9-089098EED9D0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71" r="46811" b="-118"/>
          <a:stretch/>
        </p:blipFill>
        <p:spPr>
          <a:xfrm>
            <a:off x="7099610" y="4535195"/>
            <a:ext cx="966439" cy="371342"/>
          </a:xfrm>
          <a:prstGeom prst="rect">
            <a:avLst/>
          </a:prstGeom>
        </p:spPr>
      </p:pic>
      <p:pic>
        <p:nvPicPr>
          <p:cNvPr id="11" name="Picture 10">
            <a:hlinkClick r:id="rId4" action="ppaction://hlinksldjump"/>
            <a:extLst>
              <a:ext uri="{FF2B5EF4-FFF2-40B4-BE49-F238E27FC236}">
                <a16:creationId xmlns:a16="http://schemas.microsoft.com/office/drawing/2014/main" id="{7CC2887D-B31F-364A-BE25-DC97BF63F19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4796" t="50000" r="50732" b="30479"/>
          <a:stretch/>
        </p:blipFill>
        <p:spPr>
          <a:xfrm>
            <a:off x="2267414" y="2571750"/>
            <a:ext cx="2237679" cy="1004074"/>
          </a:xfrm>
          <a:prstGeom prst="rect">
            <a:avLst/>
          </a:prstGeom>
        </p:spPr>
      </p:pic>
      <p:pic>
        <p:nvPicPr>
          <p:cNvPr id="12" name="Picture 11">
            <a:hlinkClick r:id="rId7" action="ppaction://hlinksldjump"/>
            <a:extLst>
              <a:ext uri="{FF2B5EF4-FFF2-40B4-BE49-F238E27FC236}">
                <a16:creationId xmlns:a16="http://schemas.microsoft.com/office/drawing/2014/main" id="{EE78CE89-0C0D-FA4D-9CF0-535A82337D0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845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D9B8FC9-8BF2-8048-A49A-08AD5A6182C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74A8F595-F7E2-A74E-9CE7-C44F50CD6F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8413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5E0FB46-C83E-864B-A03E-5261B41412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42D75E23-98D1-9B46-8940-4039757813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46911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E104122-1826-4D49-942A-B900AAB5D2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F23BCA4-F499-A243-B91E-BD97B0DF9B8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4607"/>
          <a:stretch/>
        </p:blipFill>
        <p:spPr>
          <a:xfrm>
            <a:off x="1" y="0"/>
            <a:ext cx="9143998" cy="2334788"/>
          </a:xfrm>
          <a:prstGeom prst="rect">
            <a:avLst/>
          </a:prstGeom>
        </p:spPr>
      </p:pic>
      <p:pic>
        <p:nvPicPr>
          <p:cNvPr id="7" name="Picture 6">
            <a:hlinkClick r:id="rId4" action="ppaction://hlinksldjump"/>
            <a:extLst>
              <a:ext uri="{FF2B5EF4-FFF2-40B4-BE49-F238E27FC236}">
                <a16:creationId xmlns:a16="http://schemas.microsoft.com/office/drawing/2014/main" id="{F0DC5F53-4352-934E-991E-3DCE8B3349A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285" t="49999" r="73171" b="30191"/>
          <a:stretch/>
        </p:blipFill>
        <p:spPr>
          <a:xfrm>
            <a:off x="483220" y="2571750"/>
            <a:ext cx="1970048" cy="1018942"/>
          </a:xfrm>
          <a:prstGeom prst="rect">
            <a:avLst/>
          </a:prstGeom>
        </p:spPr>
      </p:pic>
      <p:pic>
        <p:nvPicPr>
          <p:cNvPr id="8" name="Picture 7">
            <a:hlinkClick r:id="rId6" action="ppaction://hlinksldjump"/>
            <a:extLst>
              <a:ext uri="{FF2B5EF4-FFF2-40B4-BE49-F238E27FC236}">
                <a16:creationId xmlns:a16="http://schemas.microsoft.com/office/drawing/2014/main" id="{E11BD7E5-3029-4742-971E-C8B16672410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7887" t="49999" r="50569" b="30191"/>
          <a:stretch/>
        </p:blipFill>
        <p:spPr>
          <a:xfrm>
            <a:off x="2549912" y="2571750"/>
            <a:ext cx="1970048" cy="1018942"/>
          </a:xfrm>
          <a:prstGeom prst="rect">
            <a:avLst/>
          </a:prstGeom>
        </p:spPr>
      </p:pic>
      <p:pic>
        <p:nvPicPr>
          <p:cNvPr id="9" name="Picture 8">
            <a:hlinkClick r:id="rId6" action="ppaction://hlinksldjump"/>
            <a:extLst>
              <a:ext uri="{FF2B5EF4-FFF2-40B4-BE49-F238E27FC236}">
                <a16:creationId xmlns:a16="http://schemas.microsoft.com/office/drawing/2014/main" id="{0F1A0BF4-F76D-554D-BB68-7BE4D7B8218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569" t="49999" r="27887" b="30191"/>
          <a:stretch/>
        </p:blipFill>
        <p:spPr>
          <a:xfrm>
            <a:off x="4624040" y="2571750"/>
            <a:ext cx="1970048" cy="1018942"/>
          </a:xfrm>
          <a:prstGeom prst="rect">
            <a:avLst/>
          </a:prstGeom>
        </p:spPr>
      </p:pic>
      <p:pic>
        <p:nvPicPr>
          <p:cNvPr id="10" name="Picture 9">
            <a:hlinkClick r:id="rId6" action="ppaction://hlinksldjump"/>
            <a:extLst>
              <a:ext uri="{FF2B5EF4-FFF2-40B4-BE49-F238E27FC236}">
                <a16:creationId xmlns:a16="http://schemas.microsoft.com/office/drawing/2014/main" id="{FF164E19-983D-CD49-97DD-4667DCCEBDC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3170" t="49999" r="5286" b="30191"/>
          <a:stretch/>
        </p:blipFill>
        <p:spPr>
          <a:xfrm>
            <a:off x="6690732" y="2571750"/>
            <a:ext cx="1970048" cy="1018942"/>
          </a:xfrm>
          <a:prstGeom prst="rect">
            <a:avLst/>
          </a:prstGeom>
        </p:spPr>
      </p:pic>
      <p:pic>
        <p:nvPicPr>
          <p:cNvPr id="11" name="Picture 10">
            <a:hlinkClick r:id="rId7" action="ppaction://hlinksldjump"/>
            <a:extLst>
              <a:ext uri="{FF2B5EF4-FFF2-40B4-BE49-F238E27FC236}">
                <a16:creationId xmlns:a16="http://schemas.microsoft.com/office/drawing/2014/main" id="{5085FE16-79A2-4A42-BFD8-C32BA27E106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3187" b="-118"/>
          <a:stretch/>
        </p:blipFill>
        <p:spPr>
          <a:xfrm>
            <a:off x="8066049" y="4535195"/>
            <a:ext cx="856578" cy="37134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A6124B56-3FF0-9C4B-8CCD-EF0C10A5B4F2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71" r="46811" b="-118"/>
          <a:stretch/>
        </p:blipFill>
        <p:spPr>
          <a:xfrm>
            <a:off x="7099610" y="4535195"/>
            <a:ext cx="966439" cy="37134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98630CE-CA5F-F04D-B634-46A161814DA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5204" t="50000" r="73251" b="30190"/>
          <a:stretch/>
        </p:blipFill>
        <p:spPr>
          <a:xfrm>
            <a:off x="475784" y="2571750"/>
            <a:ext cx="1970048" cy="1018942"/>
          </a:xfrm>
          <a:prstGeom prst="rect">
            <a:avLst/>
          </a:prstGeom>
        </p:spPr>
      </p:pic>
      <p:pic>
        <p:nvPicPr>
          <p:cNvPr id="16" name="Picture 15">
            <a:hlinkClick r:id="rId7" action="ppaction://hlinksldjump"/>
            <a:extLst>
              <a:ext uri="{FF2B5EF4-FFF2-40B4-BE49-F238E27FC236}">
                <a16:creationId xmlns:a16="http://schemas.microsoft.com/office/drawing/2014/main" id="{F7701C7A-E548-5543-A0CC-44E76CDCC71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396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B8D39B7-AFE6-9942-9A28-8A80F0B1E1A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D2BE6308-8940-A54A-8619-7DA0366D0A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71406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0DE24A7-4FA2-0040-BEB0-400CE9BF0DE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94CFBB16-334D-4042-AF84-0C37775FAC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1162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6FB90FA-1B5F-F340-BA22-0834F5E71F4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52" y="0"/>
            <a:ext cx="9140295" cy="5143498"/>
          </a:xfrm>
          <a:prstGeom prst="rect">
            <a:avLst/>
          </a:prstGeom>
        </p:spPr>
      </p:pic>
      <p:pic>
        <p:nvPicPr>
          <p:cNvPr id="5" name="Picture 4">
            <a:hlinkClick r:id="rId4" action="ppaction://hlinksldjump"/>
            <a:extLst>
              <a:ext uri="{FF2B5EF4-FFF2-40B4-BE49-F238E27FC236}">
                <a16:creationId xmlns:a16="http://schemas.microsoft.com/office/drawing/2014/main" id="{7213406D-0299-1945-AA7F-245EEDF72D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  <p:pic>
        <p:nvPicPr>
          <p:cNvPr id="6" name="Picture 5">
            <a:hlinkClick r:id="rId6" action="ppaction://hlinksldjump"/>
            <a:extLst>
              <a:ext uri="{FF2B5EF4-FFF2-40B4-BE49-F238E27FC236}">
                <a16:creationId xmlns:a16="http://schemas.microsoft.com/office/drawing/2014/main" id="{E51AA997-C143-4C41-8E4D-36FB1A7C97F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43720" y="225620"/>
            <a:ext cx="341622" cy="341622"/>
          </a:xfrm>
          <a:prstGeom prst="rect">
            <a:avLst/>
          </a:prstGeom>
        </p:spPr>
      </p:pic>
      <p:pic>
        <p:nvPicPr>
          <p:cNvPr id="7" name="Picture 6" descr="Futuregoals_Spotlight Presentation Assests-01.png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39C7AB0C-AFE7-5847-AF28-16E69521DB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185196"/>
            <a:ext cx="358567" cy="35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184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F1509CD-22B5-2044-802C-A85B157FFC2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EE1EBC8-ED64-1C4B-96AB-65D63D2A212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0499992-6616-5248-8261-AEB7729A967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D5D273D-E7E5-2B45-BB75-98498562BBA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Picture 9">
            <a:hlinkClick r:id="rId6" action="ppaction://hlinksldjump"/>
            <a:extLst>
              <a:ext uri="{FF2B5EF4-FFF2-40B4-BE49-F238E27FC236}">
                <a16:creationId xmlns:a16="http://schemas.microsoft.com/office/drawing/2014/main" id="{4D671C08-951E-F941-A2A8-65F859729C4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  <p:pic>
        <p:nvPicPr>
          <p:cNvPr id="11" name="Picture 10" descr="Futuregoals_Spotlight Presentation Assests-01.png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231D760-7863-4146-B9E2-8ECA53341B6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185196"/>
            <a:ext cx="358567" cy="358567"/>
          </a:xfrm>
          <a:prstGeom prst="rect">
            <a:avLst/>
          </a:prstGeom>
        </p:spPr>
      </p:pic>
      <p:pic>
        <p:nvPicPr>
          <p:cNvPr id="9" name="Picture 8">
            <a:hlinkClick r:id="rId9" action="ppaction://hlinksldjump"/>
            <a:extLst>
              <a:ext uri="{FF2B5EF4-FFF2-40B4-BE49-F238E27FC236}">
                <a16:creationId xmlns:a16="http://schemas.microsoft.com/office/drawing/2014/main" id="{14205060-436A-5B41-8A83-99D2599E07C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43720" y="225620"/>
            <a:ext cx="341622" cy="34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98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 action="ppaction://hlinksldjump"/>
            <a:extLst>
              <a:ext uri="{FF2B5EF4-FFF2-40B4-BE49-F238E27FC236}">
                <a16:creationId xmlns:a16="http://schemas.microsoft.com/office/drawing/2014/main" id="{C75CC157-F235-124B-B4FD-0E5FCC9B923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72" y="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D2994749-4775-0142-BE2E-EBCF6D1E54F8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672201" y="934218"/>
            <a:ext cx="5798453" cy="2806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395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61DAA40-B767-A644-9343-7F33F430058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15543CF-CAC9-A343-B319-9F7579A79E0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51" y="0"/>
            <a:ext cx="9140297" cy="51434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CA3309E-2E25-CE43-92D8-5F337D39D6FB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0" y="0"/>
            <a:ext cx="9140299" cy="5143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A2016E6-04B4-5646-AE48-FAFB4C5AF58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-3701" y="0"/>
            <a:ext cx="9140299" cy="5143499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EED4E81-D847-D549-9CD7-93568216A8E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  <p:pic>
        <p:nvPicPr>
          <p:cNvPr id="9" name="Picture 8" descr="Futuregoals_Spotlight Presentation Assests-01.png">
            <a:hlinkClick r:id="rId7" action="ppaction://hlinksldjump"/>
            <a:extLst>
              <a:ext uri="{FF2B5EF4-FFF2-40B4-BE49-F238E27FC236}">
                <a16:creationId xmlns:a16="http://schemas.microsoft.com/office/drawing/2014/main" id="{C818FAC3-D081-444A-A36F-B2B70BF656F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186231"/>
            <a:ext cx="358567" cy="35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720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4237077-27EB-7343-A7A8-FA69FAB0855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51" y="0"/>
            <a:ext cx="9140297" cy="5143499"/>
          </a:xfrm>
          <a:prstGeom prst="rect">
            <a:avLst/>
          </a:prstGeom>
        </p:spPr>
      </p:pic>
      <p:pic>
        <p:nvPicPr>
          <p:cNvPr id="4" name="Picture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D0BE35E-CA27-3249-A95A-AB93A10050C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  <p:pic>
        <p:nvPicPr>
          <p:cNvPr id="5" name="Picture 4" descr="Futuregoals_Spotlight Presentation Assests-01.png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D46488A-2F89-0B40-8C58-1C69FF4C4D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185196"/>
            <a:ext cx="358567" cy="35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82323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A7E4DDB9-0F52-924E-B5AB-6AE6C4D278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90F2E414-4E4C-9C4D-90D2-78756CF1E8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E79DBFE-07B3-9F4D-BD72-2C8110897E9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850" y="0"/>
            <a:ext cx="9140299" cy="51434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AB739F7-02E8-8C4B-A5E7-937E5CD6344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851" y="0"/>
            <a:ext cx="9140299" cy="51434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6D8E98A-2690-E543-9549-E6B73E32992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1851" y="0"/>
            <a:ext cx="9140299" cy="51434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AFA39E9-DD8E-4742-88E6-0C9F3C09349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851" y="0"/>
            <a:ext cx="9140299" cy="5143499"/>
          </a:xfrm>
          <a:prstGeom prst="rect">
            <a:avLst/>
          </a:prstGeom>
        </p:spPr>
      </p:pic>
      <p:pic>
        <p:nvPicPr>
          <p:cNvPr id="14" name="Picture 1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49E3B5F-F5A2-C348-8754-E3D040CB329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  <p:pic>
        <p:nvPicPr>
          <p:cNvPr id="15" name="Picture 14" descr="Futuregoals_Spotlight Presentation Assests-01.png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7F34E46D-C649-6C41-865E-C5B62360046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185196"/>
            <a:ext cx="358567" cy="35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683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" presetID="2" presetClass="exit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2" presetClass="exit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E3C551F-7D30-8C44-94D8-A0E6A480EC7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51" y="0"/>
            <a:ext cx="9140297" cy="5143498"/>
          </a:xfrm>
          <a:prstGeom prst="rect">
            <a:avLst/>
          </a:prstGeom>
        </p:spPr>
      </p:pic>
      <p:pic>
        <p:nvPicPr>
          <p:cNvPr id="3" name="Picture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F97FB0C-789B-A64B-8063-D1DE8D88A25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  <p:pic>
        <p:nvPicPr>
          <p:cNvPr id="4" name="Picture 3" descr="Futuregoals_Spotlight Presentation Assests-01.png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DE9B3D21-13C3-3645-AF0B-1CB4FBB366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185196"/>
            <a:ext cx="358567" cy="35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5771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E9B9B9E-F985-EC4B-B8FC-A48C1F87A1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5D8F22A-6AE5-6E4D-9671-EEB0CE0C14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B5900EF-48D3-C54F-8585-4B63ED9F93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4F705B9-3DC2-884C-AEB8-D2E4338376E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850" y="0"/>
            <a:ext cx="9140299" cy="51434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B5CEB9D-C8A8-3949-B45A-98E778987B92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1851" y="0"/>
            <a:ext cx="9140299" cy="51434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7A56F5-0D89-5A4F-9274-845FCF5C0468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850" y="1"/>
            <a:ext cx="9140299" cy="5143499"/>
          </a:xfrm>
          <a:prstGeom prst="rect">
            <a:avLst/>
          </a:prstGeom>
        </p:spPr>
      </p:pic>
      <p:pic>
        <p:nvPicPr>
          <p:cNvPr id="12" name="Picture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3FCCA41-91AC-5D44-BE6B-D3232FB6CDF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  <p:pic>
        <p:nvPicPr>
          <p:cNvPr id="13" name="Picture 12" descr="Futuregoals_Spotlight Presentation Assests-01.png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95276338-971B-0242-A0D7-3AA22AF3B85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185196"/>
            <a:ext cx="358567" cy="35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957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" presetID="2" presetClass="exit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2" presetClass="exit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5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4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1133F66-9BBA-6443-9A7D-3E9D26EC9C3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50" y="0"/>
            <a:ext cx="9140299" cy="5143499"/>
          </a:xfrm>
          <a:prstGeom prst="rect">
            <a:avLst/>
          </a:prstGeom>
        </p:spPr>
      </p:pic>
      <p:pic>
        <p:nvPicPr>
          <p:cNvPr id="4" name="Picture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DB93B3D-8FE9-AC40-95F5-0B3473626F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  <p:pic>
        <p:nvPicPr>
          <p:cNvPr id="5" name="Picture 4" descr="Futuregoals_Spotlight Presentation Assests-01.png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402F0C5-1CBA-CA48-82F0-0B21FB1B92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185196"/>
            <a:ext cx="358567" cy="35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0906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E66584-81CE-4D41-ABAA-BF2E31006E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65BADFD-7E87-3942-A45E-7E4348BDFA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588B0DB-CC9D-3242-8247-8865604E3C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1DD9541-0F5E-9149-9B16-4426085A68E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pic>
        <p:nvPicPr>
          <p:cNvPr id="10" name="Picture 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E244529-10D6-3642-A480-39CC0EDD963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  <p:pic>
        <p:nvPicPr>
          <p:cNvPr id="11" name="Picture 10" descr="Futuregoals_Spotlight Presentation Assests-01.png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5F4D454D-3F60-A749-9CD3-DCB2FBDF696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185196"/>
            <a:ext cx="358567" cy="35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566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E4ADC32-6367-F34F-938C-D01D5986D75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409E-7509-2F4F-897A-386AD96B09B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52" y="0"/>
            <a:ext cx="9140295" cy="514349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48BE0D9-2ACC-9141-AFD6-04C2E632E4D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703" y="0"/>
            <a:ext cx="9140297" cy="51434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0591194-EE09-D34F-A9F7-4B5FF6DF463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851" y="0"/>
            <a:ext cx="9140295" cy="5143497"/>
          </a:xfrm>
          <a:prstGeom prst="rect">
            <a:avLst/>
          </a:prstGeom>
        </p:spPr>
      </p:pic>
      <p:pic>
        <p:nvPicPr>
          <p:cNvPr id="8" name="Picture 7">
            <a:hlinkClick r:id="rId6" action="ppaction://hlinksldjump"/>
            <a:extLst>
              <a:ext uri="{FF2B5EF4-FFF2-40B4-BE49-F238E27FC236}">
                <a16:creationId xmlns:a16="http://schemas.microsoft.com/office/drawing/2014/main" id="{618C1B5B-9AD7-DA43-A277-571B64CADA5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43720" y="225620"/>
            <a:ext cx="341622" cy="341622"/>
          </a:xfrm>
          <a:prstGeom prst="rect">
            <a:avLst/>
          </a:prstGeom>
        </p:spPr>
      </p:pic>
      <p:pic>
        <p:nvPicPr>
          <p:cNvPr id="10" name="Picture 9">
            <a:hlinkClick r:id="rId8" action="ppaction://hlinksldjump"/>
            <a:extLst>
              <a:ext uri="{FF2B5EF4-FFF2-40B4-BE49-F238E27FC236}">
                <a16:creationId xmlns:a16="http://schemas.microsoft.com/office/drawing/2014/main" id="{04169FD7-C0B7-2543-8D33-FB9ECCC656E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  <p:pic>
        <p:nvPicPr>
          <p:cNvPr id="11" name="Picture 10" descr="Futuregoals_Spotlight Presentation Assests-01.png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6ABEE3A8-F219-944C-9877-37F8DB7A6CA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185196"/>
            <a:ext cx="358567" cy="35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42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 action="ppaction://hlinksldjump"/>
            <a:extLst>
              <a:ext uri="{FF2B5EF4-FFF2-40B4-BE49-F238E27FC236}">
                <a16:creationId xmlns:a16="http://schemas.microsoft.com/office/drawing/2014/main" id="{17431717-D334-7E41-B7A8-5D00B505761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72" y="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F5C4346D-F8E3-2746-897C-49E28DE435D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672202" y="934218"/>
            <a:ext cx="5798451" cy="2806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388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 action="ppaction://hlinksldjump"/>
            <a:extLst>
              <a:ext uri="{FF2B5EF4-FFF2-40B4-BE49-F238E27FC236}">
                <a16:creationId xmlns:a16="http://schemas.microsoft.com/office/drawing/2014/main" id="{7CCC17E8-AD36-484F-9A88-3EE4F4ED2F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72" y="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4BE3B137-078A-EA47-B898-171764964AB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672202" y="934218"/>
            <a:ext cx="5798451" cy="2806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94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420198E-7481-974E-8719-2D1B3A572B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0" y="0"/>
            <a:ext cx="9140299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987A1C4-8975-6E44-A31F-7311BF5E2E43}"/>
              </a:ext>
            </a:extLst>
          </p:cNvPr>
          <p:cNvSpPr/>
          <p:nvPr/>
        </p:nvSpPr>
        <p:spPr>
          <a:xfrm>
            <a:off x="8535247" y="4544798"/>
            <a:ext cx="358567" cy="358567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" name="Picture 1">
            <a:hlinkClick r:id="rId3" action="ppaction://hlinksldjump"/>
            <a:extLst>
              <a:ext uri="{FF2B5EF4-FFF2-40B4-BE49-F238E27FC236}">
                <a16:creationId xmlns:a16="http://schemas.microsoft.com/office/drawing/2014/main" id="{92621BFB-6F9A-D84C-B383-832C6C11D6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43720" y="225620"/>
            <a:ext cx="341622" cy="341622"/>
          </a:xfrm>
          <a:prstGeom prst="rect">
            <a:avLst/>
          </a:prstGeom>
        </p:spPr>
      </p:pic>
      <p:pic>
        <p:nvPicPr>
          <p:cNvPr id="7" name="Picture 6" descr="Futuregoals_Spotlight Presentation Assests-01.png">
            <a:hlinkClick r:id="rId5" action="ppaction://hlinksldjump"/>
            <a:extLst>
              <a:ext uri="{FF2B5EF4-FFF2-40B4-BE49-F238E27FC236}">
                <a16:creationId xmlns:a16="http://schemas.microsoft.com/office/drawing/2014/main" id="{6D3B6994-76DF-D142-9DD5-D665318299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8"/>
            <a:ext cx="358567" cy="358567"/>
          </a:xfrm>
          <a:prstGeom prst="rect">
            <a:avLst/>
          </a:prstGeom>
        </p:spPr>
      </p:pic>
      <p:pic>
        <p:nvPicPr>
          <p:cNvPr id="9" name="Picture 8">
            <a:hlinkClick r:id="rId7"/>
            <a:extLst>
              <a:ext uri="{FF2B5EF4-FFF2-40B4-BE49-F238E27FC236}">
                <a16:creationId xmlns:a16="http://schemas.microsoft.com/office/drawing/2014/main" id="{CAEDEC55-181E-DD41-B55D-DBD6DA42C28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7191" t="34726" r="9342" b="44059"/>
          <a:stretch/>
        </p:blipFill>
        <p:spPr>
          <a:xfrm>
            <a:off x="7059168" y="1786128"/>
            <a:ext cx="1230920" cy="1091184"/>
          </a:xfrm>
          <a:prstGeom prst="rect">
            <a:avLst/>
          </a:prstGeom>
        </p:spPr>
      </p:pic>
      <p:pic>
        <p:nvPicPr>
          <p:cNvPr id="10" name="Picture 9">
            <a:hlinkClick r:id="rId8"/>
            <a:extLst>
              <a:ext uri="{FF2B5EF4-FFF2-40B4-BE49-F238E27FC236}">
                <a16:creationId xmlns:a16="http://schemas.microsoft.com/office/drawing/2014/main" id="{FE8663EC-B5F8-6A42-9E70-D4441A44CA4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7191" t="55940" r="9342" b="24385"/>
          <a:stretch/>
        </p:blipFill>
        <p:spPr>
          <a:xfrm>
            <a:off x="7059168" y="2877312"/>
            <a:ext cx="1230920" cy="1011936"/>
          </a:xfrm>
          <a:prstGeom prst="rect">
            <a:avLst/>
          </a:prstGeom>
        </p:spPr>
      </p:pic>
      <p:pic>
        <p:nvPicPr>
          <p:cNvPr id="11" name="Picture 10">
            <a:hlinkClick r:id="rId9"/>
            <a:extLst>
              <a:ext uri="{FF2B5EF4-FFF2-40B4-BE49-F238E27FC236}">
                <a16:creationId xmlns:a16="http://schemas.microsoft.com/office/drawing/2014/main" id="{52F45F81-A0DD-0242-8256-33DF5599A02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7191" t="75615" r="9342" b="4667"/>
          <a:stretch/>
        </p:blipFill>
        <p:spPr>
          <a:xfrm>
            <a:off x="7059168" y="3889248"/>
            <a:ext cx="1230920" cy="1014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753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 action="ppaction://hlinksldjump"/>
            <a:extLst>
              <a:ext uri="{FF2B5EF4-FFF2-40B4-BE49-F238E27FC236}">
                <a16:creationId xmlns:a16="http://schemas.microsoft.com/office/drawing/2014/main" id="{CE6B7DE3-C9D3-654F-B1C5-CBF3797DC9C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72" y="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11EFCDD5-BDB9-0E43-A664-5ECF8176E787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672202" y="934218"/>
            <a:ext cx="5798451" cy="2806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7480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B43ABDF-47FC-4640-A631-0605369629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150299B-A24C-0446-9BA5-73A0BE459A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  <p:pic>
        <p:nvPicPr>
          <p:cNvPr id="4" name="Picture 3" descr="Futuregoals_Spotlight Presentation Assests-01.png">
            <a:hlinkClick r:id="rId4" action="ppaction://hlinksldjump"/>
            <a:extLst>
              <a:ext uri="{FF2B5EF4-FFF2-40B4-BE49-F238E27FC236}">
                <a16:creationId xmlns:a16="http://schemas.microsoft.com/office/drawing/2014/main" id="{9DA81B94-4FDA-9C44-89FD-4B14C679EC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185196"/>
            <a:ext cx="358567" cy="35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299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EC5C64A-2062-3D42-AE33-BB73DD12D5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5C7FE66-B7AA-254F-8566-B8559C11C8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6586"/>
          <a:stretch/>
        </p:blipFill>
        <p:spPr>
          <a:xfrm>
            <a:off x="0" y="0"/>
            <a:ext cx="9144000" cy="2232991"/>
          </a:xfrm>
          <a:prstGeom prst="rect">
            <a:avLst/>
          </a:prstGeom>
        </p:spPr>
      </p:pic>
      <p:pic>
        <p:nvPicPr>
          <p:cNvPr id="5" name="Picture 4">
            <a:hlinkClick r:id="rId4" action="ppaction://hlinksldjump"/>
            <a:extLst>
              <a:ext uri="{FF2B5EF4-FFF2-40B4-BE49-F238E27FC236}">
                <a16:creationId xmlns:a16="http://schemas.microsoft.com/office/drawing/2014/main" id="{14F2ADC6-BC40-8348-86F8-725C3F1E3F1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745" t="50001" r="50657" b="30316"/>
          <a:stretch/>
        </p:blipFill>
        <p:spPr>
          <a:xfrm>
            <a:off x="2262638" y="2571750"/>
            <a:ext cx="2249291" cy="1012430"/>
          </a:xfrm>
          <a:prstGeom prst="rect">
            <a:avLst/>
          </a:prstGeom>
        </p:spPr>
      </p:pic>
      <p:pic>
        <p:nvPicPr>
          <p:cNvPr id="6" name="Picture 5">
            <a:hlinkClick r:id="rId6" action="ppaction://hlinksldjump"/>
            <a:extLst>
              <a:ext uri="{FF2B5EF4-FFF2-40B4-BE49-F238E27FC236}">
                <a16:creationId xmlns:a16="http://schemas.microsoft.com/office/drawing/2014/main" id="{572970DB-ED3F-9B48-BB33-51EDB9407ED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0657" t="50001" r="24745" b="30316"/>
          <a:stretch/>
        </p:blipFill>
        <p:spPr>
          <a:xfrm>
            <a:off x="4632071" y="2571750"/>
            <a:ext cx="2249291" cy="1012430"/>
          </a:xfrm>
          <a:prstGeom prst="rect">
            <a:avLst/>
          </a:prstGeom>
        </p:spPr>
      </p:pic>
      <p:pic>
        <p:nvPicPr>
          <p:cNvPr id="7" name="Picture 6">
            <a:hlinkClick r:id="rId7" action="ppaction://hlinksldjump"/>
            <a:extLst>
              <a:ext uri="{FF2B5EF4-FFF2-40B4-BE49-F238E27FC236}">
                <a16:creationId xmlns:a16="http://schemas.microsoft.com/office/drawing/2014/main" id="{54750DF8-8EC7-0D47-854D-9911DFAD25F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53187" b="-118"/>
          <a:stretch/>
        </p:blipFill>
        <p:spPr>
          <a:xfrm>
            <a:off x="8066049" y="4535195"/>
            <a:ext cx="856578" cy="37134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412098-8507-0D46-83CD-EA0732D101C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71" r="46811" b="-118"/>
          <a:stretch/>
        </p:blipFill>
        <p:spPr>
          <a:xfrm>
            <a:off x="7099610" y="4535195"/>
            <a:ext cx="966439" cy="371342"/>
          </a:xfrm>
          <a:prstGeom prst="rect">
            <a:avLst/>
          </a:prstGeom>
        </p:spPr>
      </p:pic>
      <p:pic>
        <p:nvPicPr>
          <p:cNvPr id="14" name="Picture 13">
            <a:hlinkClick r:id="rId4" action="ppaction://hlinksldjump"/>
            <a:extLst>
              <a:ext uri="{FF2B5EF4-FFF2-40B4-BE49-F238E27FC236}">
                <a16:creationId xmlns:a16="http://schemas.microsoft.com/office/drawing/2014/main" id="{CE1662F9-D7C8-7B42-94CB-7F6D890A2D98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24634" t="50000" r="50658" b="30316"/>
          <a:stretch/>
        </p:blipFill>
        <p:spPr>
          <a:xfrm>
            <a:off x="2252546" y="2571750"/>
            <a:ext cx="2259383" cy="1012430"/>
          </a:xfrm>
          <a:prstGeom prst="rect">
            <a:avLst/>
          </a:prstGeom>
        </p:spPr>
      </p:pic>
      <p:pic>
        <p:nvPicPr>
          <p:cNvPr id="15" name="Picture 14">
            <a:hlinkClick r:id="rId7" action="ppaction://hlinksldjump"/>
            <a:extLst>
              <a:ext uri="{FF2B5EF4-FFF2-40B4-BE49-F238E27FC236}">
                <a16:creationId xmlns:a16="http://schemas.microsoft.com/office/drawing/2014/main" id="{F2B0F051-C2CD-914F-AFB2-74F0A480A83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33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81CF3FDA-10DC-7C47-BBF2-5107125BF01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Picture 1">
            <a:hlinkClick r:id="rId3" action="ppaction://hlinksldjump"/>
            <a:extLst>
              <a:ext uri="{FF2B5EF4-FFF2-40B4-BE49-F238E27FC236}">
                <a16:creationId xmlns:a16="http://schemas.microsoft.com/office/drawing/2014/main" id="{D3613E3E-9C6D-4A4B-AFEA-6761687F5E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3079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CD0541C-62EC-E945-BE44-CC4557D5221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" name="Picture 1">
            <a:hlinkClick r:id="rId3" action="ppaction://hlinksldjump"/>
            <a:extLst>
              <a:ext uri="{FF2B5EF4-FFF2-40B4-BE49-F238E27FC236}">
                <a16:creationId xmlns:a16="http://schemas.microsoft.com/office/drawing/2014/main" id="{C6A224EF-18C0-0C47-9035-CD2BEF71BB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0614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875C12-E2FA-6241-9D2F-A3F44FCD3B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134BBB4-67A6-A04E-BBB0-825603DCC0A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6715"/>
          <a:stretch/>
        </p:blipFill>
        <p:spPr>
          <a:xfrm>
            <a:off x="0" y="0"/>
            <a:ext cx="9144000" cy="2226365"/>
          </a:xfrm>
          <a:prstGeom prst="rect">
            <a:avLst/>
          </a:prstGeom>
        </p:spPr>
      </p:pic>
      <p:pic>
        <p:nvPicPr>
          <p:cNvPr id="7" name="Picture 6">
            <a:hlinkClick r:id="rId4" action="ppaction://hlinksldjump"/>
            <a:extLst>
              <a:ext uri="{FF2B5EF4-FFF2-40B4-BE49-F238E27FC236}">
                <a16:creationId xmlns:a16="http://schemas.microsoft.com/office/drawing/2014/main" id="{90559725-B48E-3342-B8A0-D1B86CCBBF1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0000" t="50000" r="50650" b="30667"/>
          <a:stretch/>
        </p:blipFill>
        <p:spPr>
          <a:xfrm>
            <a:off x="914400" y="2571750"/>
            <a:ext cx="3598127" cy="994410"/>
          </a:xfrm>
          <a:prstGeom prst="rect">
            <a:avLst/>
          </a:prstGeom>
        </p:spPr>
      </p:pic>
      <p:pic>
        <p:nvPicPr>
          <p:cNvPr id="8" name="Picture 7">
            <a:hlinkClick r:id="rId6" action="ppaction://hlinksldjump"/>
            <a:extLst>
              <a:ext uri="{FF2B5EF4-FFF2-40B4-BE49-F238E27FC236}">
                <a16:creationId xmlns:a16="http://schemas.microsoft.com/office/drawing/2014/main" id="{8907B130-8287-1949-A45E-0C3594D11402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0650" t="50000" r="10000" b="30623"/>
          <a:stretch/>
        </p:blipFill>
        <p:spPr>
          <a:xfrm>
            <a:off x="4631473" y="2571750"/>
            <a:ext cx="3598127" cy="996640"/>
          </a:xfrm>
          <a:prstGeom prst="rect">
            <a:avLst/>
          </a:prstGeom>
        </p:spPr>
      </p:pic>
      <p:pic>
        <p:nvPicPr>
          <p:cNvPr id="9" name="Picture 8">
            <a:hlinkClick r:id="rId8" action="ppaction://hlinksldjump"/>
            <a:extLst>
              <a:ext uri="{FF2B5EF4-FFF2-40B4-BE49-F238E27FC236}">
                <a16:creationId xmlns:a16="http://schemas.microsoft.com/office/drawing/2014/main" id="{EC4B78BB-30B0-A347-94FD-12680A3B61F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53187" b="-118"/>
          <a:stretch/>
        </p:blipFill>
        <p:spPr>
          <a:xfrm>
            <a:off x="8066049" y="4535195"/>
            <a:ext cx="856578" cy="37134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96823B5-C796-954D-81E7-E26A02683EF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371" r="46811" b="-118"/>
          <a:stretch/>
        </p:blipFill>
        <p:spPr>
          <a:xfrm>
            <a:off x="7099610" y="4535195"/>
            <a:ext cx="966439" cy="371342"/>
          </a:xfrm>
          <a:prstGeom prst="rect">
            <a:avLst/>
          </a:prstGeom>
        </p:spPr>
      </p:pic>
      <p:pic>
        <p:nvPicPr>
          <p:cNvPr id="12" name="Picture 11">
            <a:hlinkClick r:id="rId4" action="ppaction://hlinksldjump"/>
            <a:extLst>
              <a:ext uri="{FF2B5EF4-FFF2-40B4-BE49-F238E27FC236}">
                <a16:creationId xmlns:a16="http://schemas.microsoft.com/office/drawing/2014/main" id="{EB2641B8-E87A-0F48-B0C4-3099A7321C02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0000" t="50059" r="50650" b="30608"/>
          <a:stretch/>
        </p:blipFill>
        <p:spPr>
          <a:xfrm>
            <a:off x="914400" y="2571750"/>
            <a:ext cx="3598127" cy="994410"/>
          </a:xfrm>
          <a:prstGeom prst="rect">
            <a:avLst/>
          </a:prstGeom>
        </p:spPr>
      </p:pic>
      <p:pic>
        <p:nvPicPr>
          <p:cNvPr id="13" name="Picture 12">
            <a:hlinkClick r:id="rId8" action="ppaction://hlinksldjump"/>
            <a:extLst>
              <a:ext uri="{FF2B5EF4-FFF2-40B4-BE49-F238E27FC236}">
                <a16:creationId xmlns:a16="http://schemas.microsoft.com/office/drawing/2014/main" id="{808FAA07-DBC2-6844-9B42-11F33E4EE22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506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007678C-CA3A-4747-BCFE-19235B6AE8C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75A61E4E-7F8D-0640-BD44-3DC96CD549B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5808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FUTUREGOALS">
      <a:dk1>
        <a:sysClr val="windowText" lastClr="000000"/>
      </a:dk1>
      <a:lt1>
        <a:sysClr val="window" lastClr="FFFFFF"/>
      </a:lt1>
      <a:dk2>
        <a:srgbClr val="757575"/>
      </a:dk2>
      <a:lt2>
        <a:srgbClr val="D3D3D3"/>
      </a:lt2>
      <a:accent1>
        <a:srgbClr val="EA9548"/>
      </a:accent1>
      <a:accent2>
        <a:srgbClr val="29B473"/>
      </a:accent2>
      <a:accent3>
        <a:srgbClr val="D74D9B"/>
      </a:accent3>
      <a:accent4>
        <a:srgbClr val="25A9E0"/>
      </a:accent4>
      <a:accent5>
        <a:srgbClr val="F4C647"/>
      </a:accent5>
      <a:accent6>
        <a:srgbClr val="E24848"/>
      </a:accent6>
      <a:hlink>
        <a:srgbClr val="0000FF"/>
      </a:hlink>
      <a:folHlink>
        <a:srgbClr val="800080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华文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2952</TotalTime>
  <Words>3</Words>
  <Application>Microsoft Macintosh PowerPoint</Application>
  <PresentationFormat>On-screen Show (16:9)</PresentationFormat>
  <Paragraphs>3</Paragraphs>
  <Slides>31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Calibri</vt:lpstr>
      <vt:lpstr>Franklin Gothic Book</vt:lpstr>
      <vt:lpstr>Franklin Gothic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Microsoft Office User</cp:lastModifiedBy>
  <cp:revision>200</cp:revision>
  <dcterms:created xsi:type="dcterms:W3CDTF">2010-04-12T23:12:02Z</dcterms:created>
  <dcterms:modified xsi:type="dcterms:W3CDTF">2020-02-12T16:06:06Z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