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72"/>
  </p:notesMasterIdLst>
  <p:sldIdLst>
    <p:sldId id="264" r:id="rId5"/>
    <p:sldId id="259" r:id="rId6"/>
    <p:sldId id="338" r:id="rId7"/>
    <p:sldId id="265" r:id="rId8"/>
    <p:sldId id="266" r:id="rId9"/>
    <p:sldId id="267" r:id="rId10"/>
    <p:sldId id="268" r:id="rId11"/>
    <p:sldId id="281" r:id="rId12"/>
    <p:sldId id="282" r:id="rId13"/>
    <p:sldId id="283" r:id="rId14"/>
    <p:sldId id="284" r:id="rId15"/>
    <p:sldId id="285" r:id="rId16"/>
    <p:sldId id="286" r:id="rId17"/>
    <p:sldId id="293" r:id="rId18"/>
    <p:sldId id="294" r:id="rId19"/>
    <p:sldId id="295" r:id="rId20"/>
    <p:sldId id="287" r:id="rId21"/>
    <p:sldId id="288" r:id="rId22"/>
    <p:sldId id="289" r:id="rId23"/>
    <p:sldId id="290" r:id="rId24"/>
    <p:sldId id="291" r:id="rId25"/>
    <p:sldId id="292" r:id="rId26"/>
    <p:sldId id="280" r:id="rId27"/>
    <p:sldId id="342" r:id="rId28"/>
    <p:sldId id="297" r:id="rId29"/>
    <p:sldId id="343" r:id="rId30"/>
    <p:sldId id="298" r:id="rId31"/>
    <p:sldId id="299" r:id="rId32"/>
    <p:sldId id="300" r:id="rId33"/>
    <p:sldId id="301" r:id="rId34"/>
    <p:sldId id="302" r:id="rId35"/>
    <p:sldId id="303" r:id="rId36"/>
    <p:sldId id="304" r:id="rId37"/>
    <p:sldId id="305" r:id="rId38"/>
    <p:sldId id="306" r:id="rId39"/>
    <p:sldId id="307" r:id="rId40"/>
    <p:sldId id="308" r:id="rId41"/>
    <p:sldId id="309" r:id="rId42"/>
    <p:sldId id="310" r:id="rId43"/>
    <p:sldId id="311" r:id="rId44"/>
    <p:sldId id="312" r:id="rId45"/>
    <p:sldId id="313" r:id="rId46"/>
    <p:sldId id="314" r:id="rId47"/>
    <p:sldId id="315" r:id="rId48"/>
    <p:sldId id="316" r:id="rId49"/>
    <p:sldId id="318" r:id="rId50"/>
    <p:sldId id="319" r:id="rId51"/>
    <p:sldId id="320" r:id="rId52"/>
    <p:sldId id="321" r:id="rId53"/>
    <p:sldId id="322" r:id="rId54"/>
    <p:sldId id="323" r:id="rId55"/>
    <p:sldId id="317" r:id="rId56"/>
    <p:sldId id="341" r:id="rId57"/>
    <p:sldId id="324" r:id="rId58"/>
    <p:sldId id="339" r:id="rId59"/>
    <p:sldId id="334" r:id="rId60"/>
    <p:sldId id="335" r:id="rId61"/>
    <p:sldId id="336" r:id="rId62"/>
    <p:sldId id="337" r:id="rId63"/>
    <p:sldId id="326" r:id="rId64"/>
    <p:sldId id="327" r:id="rId65"/>
    <p:sldId id="328" r:id="rId66"/>
    <p:sldId id="329" r:id="rId67"/>
    <p:sldId id="330" r:id="rId68"/>
    <p:sldId id="331" r:id="rId69"/>
    <p:sldId id="333" r:id="rId70"/>
    <p:sldId id="340" r:id="rId7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2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332" autoAdjust="0"/>
    <p:restoredTop sz="94674"/>
  </p:normalViewPr>
  <p:slideViewPr>
    <p:cSldViewPr snapToGrid="0" snapToObjects="1">
      <p:cViewPr varScale="1">
        <p:scale>
          <a:sx n="189" d="100"/>
          <a:sy n="189" d="100"/>
        </p:scale>
        <p:origin x="1752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slide" Target="slides/slide62.xml"/><Relationship Id="rId74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tableStyles" Target="tableStyles.xml"/><Relationship Id="rId7" Type="http://schemas.openxmlformats.org/officeDocument/2006/relationships/slide" Target="slides/slide3.xml"/><Relationship Id="rId71" Type="http://schemas.openxmlformats.org/officeDocument/2006/relationships/slide" Target="slides/slide6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C1BEE-FF1B-8F48-99AC-AD7A65A9F8A9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C36BA-35C2-9247-B3F6-EF44CEB578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3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978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0979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328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69661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9346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02610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58206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13" Type="http://schemas.openxmlformats.org/officeDocument/2006/relationships/image" Target="../media/image33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slide" Target="slide12.xml"/><Relationship Id="rId5" Type="http://schemas.openxmlformats.org/officeDocument/2006/relationships/slide" Target="slide14.xml"/><Relationship Id="rId10" Type="http://schemas.openxmlformats.org/officeDocument/2006/relationships/image" Target="../media/image24.png"/><Relationship Id="rId4" Type="http://schemas.openxmlformats.org/officeDocument/2006/relationships/image" Target="../media/image30.png"/><Relationship Id="rId9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image" Target="../media/image39.png"/><Relationship Id="rId5" Type="http://schemas.openxmlformats.org/officeDocument/2006/relationships/image" Target="../media/image16.png"/><Relationship Id="rId10" Type="http://schemas.openxmlformats.org/officeDocument/2006/relationships/image" Target="../media/image38.png"/><Relationship Id="rId4" Type="http://schemas.openxmlformats.org/officeDocument/2006/relationships/image" Target="../media/image15.png"/><Relationship Id="rId9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46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slide" Target="slide18.xml"/><Relationship Id="rId5" Type="http://schemas.openxmlformats.org/officeDocument/2006/relationships/slide" Target="slide20.xml"/><Relationship Id="rId10" Type="http://schemas.openxmlformats.org/officeDocument/2006/relationships/image" Target="../media/image44.png"/><Relationship Id="rId4" Type="http://schemas.openxmlformats.org/officeDocument/2006/relationships/image" Target="../media/image42.png"/><Relationship Id="rId9" Type="http://schemas.openxmlformats.org/officeDocument/2006/relationships/image" Target="../media/image4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6.png"/><Relationship Id="rId7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4.xml"/><Relationship Id="rId4" Type="http://schemas.openxmlformats.org/officeDocument/2006/relationships/image" Target="../media/image7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13" Type="http://schemas.openxmlformats.org/officeDocument/2006/relationships/image" Target="../media/image53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51.png"/><Relationship Id="rId5" Type="http://schemas.openxmlformats.org/officeDocument/2006/relationships/slide" Target="slide23.xml"/><Relationship Id="rId10" Type="http://schemas.openxmlformats.org/officeDocument/2006/relationships/slide" Target="slide22.xml"/><Relationship Id="rId4" Type="http://schemas.openxmlformats.org/officeDocument/2006/relationships/image" Target="../media/image49.png"/><Relationship Id="rId9" Type="http://schemas.openxmlformats.org/officeDocument/2006/relationships/image" Target="../media/image5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24.xml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hyperlink" Target="https://futuregoals.co.uk/creativetoolkit/" TargetMode="Externa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9.png"/><Relationship Id="rId7" Type="http://schemas.openxmlformats.org/officeDocument/2006/relationships/slide" Target="slide23.xml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slide" Target="slide27.xml"/><Relationship Id="rId10" Type="http://schemas.openxmlformats.org/officeDocument/2006/relationships/image" Target="../media/image9.png"/><Relationship Id="rId4" Type="http://schemas.openxmlformats.org/officeDocument/2006/relationships/image" Target="../media/image60.png"/><Relationship Id="rId9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1.png"/><Relationship Id="rId4" Type="http://schemas.openxmlformats.org/officeDocument/2006/relationships/hyperlink" Target="http://www.ilkleyliteraturefestival.org.uk/about-us/history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2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s://futuregoals.co.uk/creativetoolkit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13" Type="http://schemas.openxmlformats.org/officeDocument/2006/relationships/image" Target="../media/image20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18.png"/><Relationship Id="rId5" Type="http://schemas.openxmlformats.org/officeDocument/2006/relationships/slide" Target="slide8.xml"/><Relationship Id="rId10" Type="http://schemas.openxmlformats.org/officeDocument/2006/relationships/slide" Target="slide7.xml"/><Relationship Id="rId4" Type="http://schemas.openxmlformats.org/officeDocument/2006/relationships/image" Target="../media/image14.png"/><Relationship Id="rId9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slide" Target="slide53.xml"/><Relationship Id="rId4" Type="http://schemas.openxmlformats.org/officeDocument/2006/relationships/image" Target="../media/image4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9.png"/><Relationship Id="rId4" Type="http://schemas.openxmlformats.org/officeDocument/2006/relationships/hyperlink" Target="https://www.brilliantstages.com/about/" TargetMode="Externa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slide" Target="slide52.xml"/><Relationship Id="rId3" Type="http://schemas.openxmlformats.org/officeDocument/2006/relationships/image" Target="../media/image80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56.xml"/><Relationship Id="rId11" Type="http://schemas.openxmlformats.org/officeDocument/2006/relationships/image" Target="../media/image9.png"/><Relationship Id="rId5" Type="http://schemas.openxmlformats.org/officeDocument/2006/relationships/image" Target="../media/image82.png"/><Relationship Id="rId10" Type="http://schemas.openxmlformats.org/officeDocument/2006/relationships/slide" Target="slide55.xml"/><Relationship Id="rId4" Type="http://schemas.openxmlformats.org/officeDocument/2006/relationships/image" Target="../media/image81.png"/><Relationship Id="rId9" Type="http://schemas.openxmlformats.org/officeDocument/2006/relationships/image" Target="../media/image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5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3.png"/><Relationship Id="rId4" Type="http://schemas.openxmlformats.org/officeDocument/2006/relationships/hyperlink" Target="https://www.productionpark.co.uk/" TargetMode="Externa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54.xml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86.png"/><Relationship Id="rId7" Type="http://schemas.openxmlformats.org/officeDocument/2006/relationships/slide" Target="slide58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9.xml"/><Relationship Id="rId5" Type="http://schemas.openxmlformats.org/officeDocument/2006/relationships/image" Target="../media/image15.png"/><Relationship Id="rId4" Type="http://schemas.openxmlformats.org/officeDocument/2006/relationships/slide" Target="slide60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6.png"/><Relationship Id="rId7" Type="http://schemas.openxmlformats.org/officeDocument/2006/relationships/image" Target="../media/image88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59.xml"/><Relationship Id="rId5" Type="http://schemas.openxmlformats.org/officeDocument/2006/relationships/image" Target="../media/image15.png"/><Relationship Id="rId4" Type="http://schemas.openxmlformats.org/officeDocument/2006/relationships/slide" Target="slide60.xml"/><Relationship Id="rId9" Type="http://schemas.openxmlformats.org/officeDocument/2006/relationships/image" Target="../media/image90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92.png"/><Relationship Id="rId7" Type="http://schemas.openxmlformats.org/officeDocument/2006/relationships/slide" Target="slide61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image" Target="../media/image15.png"/><Relationship Id="rId4" Type="http://schemas.openxmlformats.org/officeDocument/2006/relationships/slide" Target="slide63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openxmlformats.org/officeDocument/2006/relationships/image" Target="../media/image92.png"/><Relationship Id="rId7" Type="http://schemas.openxmlformats.org/officeDocument/2006/relationships/image" Target="../media/image93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2.xml"/><Relationship Id="rId5" Type="http://schemas.openxmlformats.org/officeDocument/2006/relationships/image" Target="../media/image15.png"/><Relationship Id="rId4" Type="http://schemas.openxmlformats.org/officeDocument/2006/relationships/slide" Target="slide63.xml"/><Relationship Id="rId9" Type="http://schemas.openxmlformats.org/officeDocument/2006/relationships/image" Target="../media/image95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3" Type="http://schemas.openxmlformats.org/officeDocument/2006/relationships/image" Target="../media/image97.png"/><Relationship Id="rId7" Type="http://schemas.openxmlformats.org/officeDocument/2006/relationships/slide" Target="slide64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5" Type="http://schemas.openxmlformats.org/officeDocument/2006/relationships/image" Target="../media/image15.png"/><Relationship Id="rId4" Type="http://schemas.openxmlformats.org/officeDocument/2006/relationships/slide" Target="slide66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97.png"/><Relationship Id="rId7" Type="http://schemas.openxmlformats.org/officeDocument/2006/relationships/image" Target="../media/image98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65.xml"/><Relationship Id="rId5" Type="http://schemas.openxmlformats.org/officeDocument/2006/relationships/image" Target="../media/image15.png"/><Relationship Id="rId4" Type="http://schemas.openxmlformats.org/officeDocument/2006/relationships/slide" Target="slide66.xml"/><Relationship Id="rId9" Type="http://schemas.openxmlformats.org/officeDocument/2006/relationships/image" Target="../media/image100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6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3.png"/><Relationship Id="rId4" Type="http://schemas.openxmlformats.org/officeDocument/2006/relationships/hyperlink" Target="https://www.backstage-academy.co.uk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13" Type="http://schemas.openxmlformats.org/officeDocument/2006/relationships/image" Target="../media/image27.png"/><Relationship Id="rId3" Type="http://schemas.openxmlformats.org/officeDocument/2006/relationships/image" Target="../media/image13.png"/><Relationship Id="rId7" Type="http://schemas.openxmlformats.org/officeDocument/2006/relationships/image" Target="../media/image16.png"/><Relationship Id="rId12" Type="http://schemas.openxmlformats.org/officeDocument/2006/relationships/image" Target="../media/image2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11" Type="http://schemas.openxmlformats.org/officeDocument/2006/relationships/image" Target="../media/image25.png"/><Relationship Id="rId5" Type="http://schemas.openxmlformats.org/officeDocument/2006/relationships/slide" Target="slide11.xml"/><Relationship Id="rId10" Type="http://schemas.openxmlformats.org/officeDocument/2006/relationships/slide" Target="slide10.xml"/><Relationship Id="rId4" Type="http://schemas.openxmlformats.org/officeDocument/2006/relationships/image" Target="../media/image23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25B19D-67C6-A04B-B4AF-D9206BFAF91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BDB47FA-084A-3C47-8E5D-CA0D6FA61CC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8ECA7F2-3966-DF41-9232-140E47471C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54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FF86D6F-62EA-B642-8A45-040E3AECC7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39"/>
            <a:ext cx="9143999" cy="5140821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82A382A5-D155-D341-9375-41B75AFAF45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440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C5C64A-2062-3D42-AE33-BB73DD12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FE66-B7AA-254F-8566-B8559C11C8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" y="-1"/>
            <a:ext cx="9143994" cy="5143497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54750DF8-8EC7-0D47-854D-9911DFAD25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12098-8507-0D46-83CD-EA0732D101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F2B0F051-C2CD-914F-AFB2-74F0A480A8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14447" y="4535634"/>
            <a:ext cx="900058" cy="370903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075AA853-37E4-8F4D-952B-39F13E466E3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441845" y="2571747"/>
            <a:ext cx="2260308" cy="1012429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6D1BE813-2A8B-DF4C-9E85-997CF527AAB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706864" y="2571747"/>
            <a:ext cx="2260308" cy="1012429"/>
          </a:xfrm>
          <a:prstGeom prst="rect">
            <a:avLst/>
          </a:prstGeom>
        </p:spPr>
      </p:pic>
      <p:pic>
        <p:nvPicPr>
          <p:cNvPr id="13" name="Picture 12">
            <a:hlinkClick r:id="rId11" action="ppaction://hlinksldjump"/>
            <a:extLst>
              <a:ext uri="{FF2B5EF4-FFF2-40B4-BE49-F238E27FC236}">
                <a16:creationId xmlns:a16="http://schemas.microsoft.com/office/drawing/2014/main" id="{765D761B-3F9D-5244-8EBF-E77EF294269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176827" y="2571747"/>
            <a:ext cx="2260308" cy="10124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142255-0583-4E40-9A74-E5F7E564787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176829" y="2571748"/>
            <a:ext cx="2260304" cy="10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714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470C836-6341-8443-BF4D-5F5C7191047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1339"/>
            <a:ext cx="9143997" cy="5140821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500579EB-D041-8144-86D6-14634C374B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2404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0E2B61-FF47-1940-AA14-BB6CAF8A2DE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" y="1339"/>
            <a:ext cx="9143997" cy="5140821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6464D125-063E-3A4E-AFD3-DB808AC3F6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775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0623CF-306A-A343-AE2D-C9F41C83E5C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" y="-1"/>
            <a:ext cx="9143994" cy="5143496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94920456-2ECC-ED4E-9F80-F9DF95148DA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F86D213-3F02-4246-98D5-1C656B395E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D5B8C38A-A36C-3240-A7D5-411D464F30E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14447" y="4543597"/>
            <a:ext cx="900058" cy="370903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C892BB73-D904-444D-84E9-2E4F377EA1BB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441846" y="2571747"/>
            <a:ext cx="2260306" cy="1012429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  <a:extLst>
              <a:ext uri="{FF2B5EF4-FFF2-40B4-BE49-F238E27FC236}">
                <a16:creationId xmlns:a16="http://schemas.microsoft.com/office/drawing/2014/main" id="{56AE2276-B008-4F42-B856-231DC8A6B71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06865" y="2571747"/>
            <a:ext cx="2260306" cy="1012429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FCA91AFB-3228-D74A-8872-84163053D0CF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176828" y="2571747"/>
            <a:ext cx="2260306" cy="101242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248B69D-D005-A84D-9FA2-A7486EC93D12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5706867" y="2571747"/>
            <a:ext cx="2260304" cy="101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21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F4F7D0-C560-AA4A-BF4C-243A7A5263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39"/>
            <a:ext cx="9143999" cy="5140821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0D961756-B4C8-034A-95C0-178B8E4E46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1467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9C6271-5E42-7D4B-B09D-1C37B033DC1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39"/>
            <a:ext cx="9143999" cy="5140821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9CBD2CA9-5B09-FA4F-A9A1-0F88D0FB4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219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C5C64A-2062-3D42-AE33-BB73DD12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FE66-B7AA-254F-8566-B8559C11C8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" y="-1"/>
            <a:ext cx="9143994" cy="5143496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54750DF8-8EC7-0D47-854D-9911DFAD25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12098-8507-0D46-83CD-EA0732D101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F2B0F051-C2CD-914F-AFB2-74F0A480A8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3353" y="4544101"/>
            <a:ext cx="900058" cy="370903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075AA853-37E4-8F4D-952B-39F13E466E3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441846" y="2571747"/>
            <a:ext cx="2260306" cy="1012429"/>
          </a:xfrm>
          <a:prstGeom prst="rect">
            <a:avLst/>
          </a:prstGeom>
        </p:spPr>
      </p:pic>
      <p:pic>
        <p:nvPicPr>
          <p:cNvPr id="12" name="Picture 11">
            <a:hlinkClick r:id="rId8" action="ppaction://hlinksldjump"/>
            <a:extLst>
              <a:ext uri="{FF2B5EF4-FFF2-40B4-BE49-F238E27FC236}">
                <a16:creationId xmlns:a16="http://schemas.microsoft.com/office/drawing/2014/main" id="{6D1BE813-2A8B-DF4C-9E85-997CF527AABD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5706865" y="2571747"/>
            <a:ext cx="2260306" cy="1012429"/>
          </a:xfrm>
          <a:prstGeom prst="rect">
            <a:avLst/>
          </a:prstGeom>
        </p:spPr>
      </p:pic>
      <p:pic>
        <p:nvPicPr>
          <p:cNvPr id="13" name="Picture 12">
            <a:hlinkClick r:id="rId11" action="ppaction://hlinksldjump"/>
            <a:extLst>
              <a:ext uri="{FF2B5EF4-FFF2-40B4-BE49-F238E27FC236}">
                <a16:creationId xmlns:a16="http://schemas.microsoft.com/office/drawing/2014/main" id="{765D761B-3F9D-5244-8EBF-E77EF294269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176828" y="2571747"/>
            <a:ext cx="2260306" cy="101242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142255-0583-4E40-9A74-E5F7E564787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1180136" y="2571748"/>
            <a:ext cx="2260304" cy="101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929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FE7BABA-91B2-8746-BCC0-7CD07D5B06C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9B27A503-6695-BB4F-BC0C-46055C10E2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9710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511721-83CC-C247-A468-3089730BFD7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82405C2B-19C0-C949-B429-83110872ED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442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9EE1EBC8-ED64-1C4B-96AB-65D63D2A212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0499992-6616-5248-8261-AEB7729A96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D5D273D-E7E5-2B45-BB75-98498562BBA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Picture 9">
            <a:hlinkClick r:id="rId5" action="ppaction://hlinksldjump"/>
            <a:extLst>
              <a:ext uri="{FF2B5EF4-FFF2-40B4-BE49-F238E27FC236}">
                <a16:creationId xmlns:a16="http://schemas.microsoft.com/office/drawing/2014/main" id="{4D671C08-951E-F941-A2A8-65F859729C4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1" name="Picture 10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231D760-7863-4146-B9E2-8ECA53341B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  <a:extLst>
              <a:ext uri="{FF2B5EF4-FFF2-40B4-BE49-F238E27FC236}">
                <a16:creationId xmlns:a16="http://schemas.microsoft.com/office/drawing/2014/main" id="{ADA4AF65-7FA7-3E4D-A490-882B277849E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8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C5C64A-2062-3D42-AE33-BB73DD12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FE66-B7AA-254F-8566-B8559C11C8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" y="-1"/>
            <a:ext cx="9143992" cy="5143496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54750DF8-8EC7-0D47-854D-9911DFAD25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12098-8507-0D46-83CD-EA0732D101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F2B0F051-C2CD-914F-AFB2-74F0A480A8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4960" y="4535634"/>
            <a:ext cx="900058" cy="370903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075AA853-37E4-8F4D-952B-39F13E466E3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441846" y="2571747"/>
            <a:ext cx="2260306" cy="1012428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6D1BE813-2A8B-DF4C-9E85-997CF527AAB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5706865" y="2571747"/>
            <a:ext cx="2260306" cy="1012428"/>
          </a:xfrm>
          <a:prstGeom prst="rect">
            <a:avLst/>
          </a:prstGeom>
        </p:spPr>
      </p:pic>
      <p:pic>
        <p:nvPicPr>
          <p:cNvPr id="13" name="Picture 12">
            <a:hlinkClick r:id="rId10" action="ppaction://hlinksldjump"/>
            <a:extLst>
              <a:ext uri="{FF2B5EF4-FFF2-40B4-BE49-F238E27FC236}">
                <a16:creationId xmlns:a16="http://schemas.microsoft.com/office/drawing/2014/main" id="{765D761B-3F9D-5244-8EBF-E77EF294269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176828" y="2571747"/>
            <a:ext cx="2260306" cy="10124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142255-0583-4E40-9A74-E5F7E564787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3441848" y="2571748"/>
            <a:ext cx="2260302" cy="1012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069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D14723-5530-9141-BA17-818CBB8E376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B145FDB6-1D89-DB4B-90F6-658FF3BF01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73044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31DE22-C45B-A24A-8B8B-75AE107C0CD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E6EA2B90-33F5-6E4F-B9AD-6C191521A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8600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DCC0720-852E-CC41-A04C-4C216588709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2" y="0"/>
            <a:ext cx="9140295" cy="5143498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CDA6F87F-1FFA-A243-AAA6-6AEBE4B3B06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4" name="Picture 3">
            <a:hlinkClick r:id="rId5" action="ppaction://hlinksldjump"/>
            <a:extLst>
              <a:ext uri="{FF2B5EF4-FFF2-40B4-BE49-F238E27FC236}">
                <a16:creationId xmlns:a16="http://schemas.microsoft.com/office/drawing/2014/main" id="{9DE1BC66-DE99-634E-829E-10B0150C440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846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26160971-E896-D741-BCA3-E36B0E1E08A6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F4A20298-F448-6645-888F-7D9EB62257C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0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EAF0854-4328-544D-8FBF-5F51E70D4F2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461" y="0"/>
            <a:ext cx="9135539" cy="514349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5E1F043-16F4-B24D-A6E2-CB73513DE3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0" y="1"/>
            <a:ext cx="9135539" cy="5143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C7DCE57-0619-EF45-9170-F12C734DBD2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" y="-1"/>
            <a:ext cx="9135539" cy="5143499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88EB5267-0FC7-4146-AAE5-C91D66BB1C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9" name="Picture 8" descr="Futuregoals_Spotlight Presentation Assests-01.png">
            <a:hlinkClick r:id="rId7" action="ppaction://hlinksldjump"/>
            <a:extLst>
              <a:ext uri="{FF2B5EF4-FFF2-40B4-BE49-F238E27FC236}">
                <a16:creationId xmlns:a16="http://schemas.microsoft.com/office/drawing/2014/main" id="{205ED11A-6AA8-7E4E-BD71-FEDB646AF5E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10" name="Picture 9">
            <a:hlinkClick r:id="rId9" action="ppaction://hlinksldjump"/>
            <a:extLst>
              <a:ext uri="{FF2B5EF4-FFF2-40B4-BE49-F238E27FC236}">
                <a16:creationId xmlns:a16="http://schemas.microsoft.com/office/drawing/2014/main" id="{A003450D-F649-B247-9239-067E459E2D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9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7EA37CC4-1EDB-5542-980B-35016D7B53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A26AC1F4-735B-214F-9623-F0C6854C1D6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784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B19799-8162-B54F-B160-DA54690B08A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B7F2468-9F74-C841-AFF0-8033774B63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5" name="Picture 4" descr="Futuregoals_Spotlight Presentation Assests-01.png">
            <a:hlinkClick r:id="rId4" action="ppaction://hlinksldjump"/>
            <a:extLst>
              <a:ext uri="{FF2B5EF4-FFF2-40B4-BE49-F238E27FC236}">
                <a16:creationId xmlns:a16="http://schemas.microsoft.com/office/drawing/2014/main" id="{41C432B9-20A3-B54C-B96E-4E0647795A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7302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E6DA996-D6B2-8A45-854D-0C4AD8D47A7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5" name="Picture 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35F1BB0-8AAA-F44D-813C-033194D4DB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93C544E-B788-E14F-8734-FB4D6F9E149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10119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7BFF581-F6E2-5E44-B745-B0769D5F0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3E4B5C0-352B-B840-AD9C-DB465E5603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2328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6117BEFB-2E86-354D-B8B3-25F486DACAE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B90B1CAC-718E-6744-AFF8-0A333C26247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118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BA849C5-012A-D24E-AB9D-24AB234799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F3124E5-41F7-4D4B-8463-F8FF496F6F1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6D271BE6-32C3-B14A-AFE3-1D7B078DE9C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41858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20D1FA9-B803-5546-BA80-2BABF2387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70B46EE-51D6-E94E-B83D-12BB446A59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0212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B703CB5-C979-E942-846B-435D675966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78CAA15-8B60-1143-95E3-113EC1D6E09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CD36CE5-4CF3-BF4C-B27F-95E651AEBC7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2536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7098999-2B3C-C64A-BD21-4ADB37027F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2BE7EE8-AC31-B644-A49C-B0459482BD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46910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1731E8-36D1-DA48-855D-537F6D7E3EF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FBAB8BA-C108-0C41-996E-F2BCAA4712C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3132C2C-CDCE-FD4D-8290-C728A31383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5423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7C0DA1-6FB0-E045-B2D0-B9265D9ED0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B722B52-8B53-4C48-9BC7-512042F1D2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1443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1EB1528-4A12-1D42-ABBE-0C40235F294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32FB06C-FBF0-AF47-BB43-2D9F6245878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EABB764-EB48-8A40-9B0D-42C88CDC384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541080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C38C2BA-A38F-0B40-A781-5D862DB100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231F61A7-E1C9-EA43-903A-D1B5ACA2E8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25147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49D8C7-58A3-E642-86C6-1EEDB770AF2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B235A2D-233B-A64F-893D-BAC2A961DD0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0E34C87-12A0-4E41-8273-9E636B57A6F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3043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C82F41E-F423-AD4E-8F1D-2966C7090F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7CDE3F7-0CE7-BA44-B3FF-8AB5A206F2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4856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43ABDF-47FC-4640-A631-0605369629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150299B-A24C-0446-9BA5-73A0BE459A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4" name="Picture 3" descr="Futuregoals_Spotlight Presentation Assests-01.png">
            <a:hlinkClick r:id="rId4" action="ppaction://hlinksldjump"/>
            <a:extLst>
              <a:ext uri="{FF2B5EF4-FFF2-40B4-BE49-F238E27FC236}">
                <a16:creationId xmlns:a16="http://schemas.microsoft.com/office/drawing/2014/main" id="{8F27C621-0607-3946-8F4A-05C6D10B177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29958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3950089-2D3F-AD4E-9897-91B068D2DE5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4474CBB-9CD1-A84A-ADAC-9F87D21CBB7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FF3BD4E-4EFC-1D4C-ADFB-5EE5122901F9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6060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B2876FB-CDB2-4D45-9265-D11A834A9B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EB29A37-3662-9245-96A8-75E6EBA5F8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6330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9D08683-1409-554B-BF3B-6E187F8A514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947598D-9BEF-6C4C-AA24-09C8D737CF9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0D61ADE-1484-6E44-92E5-65D50980091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396397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50FBF1-995E-DF43-AD8D-7C0C44828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4CC00AF-1DBE-444A-85F3-BF0554DDD4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2035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4648AB-18DD-A94A-A07C-14B76767D73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4FB1D7A-70B0-3C46-95FE-D7F2F6BBF4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53EACD6E-3299-AB46-A5C8-4E994B49F68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41696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D41AE55-03DE-5E43-AF0A-EE009EF7DB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36B7B03-D529-9A42-BDAB-F757FB011B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56816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7C7429-EB30-6042-A666-10A63B78C9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25A3FAF-43DA-8640-911D-4F38805E48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F3DA23A-7DF3-2F4A-9489-FCEC2AEE2118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0636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55FED59-CF54-5143-B43D-4A859A2B3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EB1C8432-A954-A241-9E2E-E80FD78C50E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05080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835179-4887-2D40-BB64-3FC53E6DB5A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7EF7180-9907-FF42-8CD2-78F30613E8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7B75B3C-164C-D44F-B757-7C06624ECC2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15890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CB9612-834B-A548-A72C-A0F642051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0922150-A830-BB49-A0AD-48DB9D7FBC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370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C5C64A-2062-3D42-AE33-BB73DD12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FE66-B7AA-254F-8566-B8559C11C8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" y="-1"/>
            <a:ext cx="9143996" cy="5143498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54750DF8-8EC7-0D47-854D-9911DFAD25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12098-8507-0D46-83CD-EA0732D101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F2B0F051-C2CD-914F-AFB2-74F0A480A8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6694" y="4535192"/>
            <a:ext cx="900058" cy="370903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075AA853-37E4-8F4D-952B-39F13E466E3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439491" y="2571747"/>
            <a:ext cx="2265017" cy="1012430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6D1BE813-2A8B-DF4C-9E85-997CF527AAB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04509" y="2571747"/>
            <a:ext cx="2265018" cy="1012430"/>
          </a:xfrm>
          <a:prstGeom prst="rect">
            <a:avLst/>
          </a:prstGeom>
        </p:spPr>
      </p:pic>
      <p:pic>
        <p:nvPicPr>
          <p:cNvPr id="13" name="Picture 12">
            <a:hlinkClick r:id="rId10" action="ppaction://hlinksldjump"/>
            <a:extLst>
              <a:ext uri="{FF2B5EF4-FFF2-40B4-BE49-F238E27FC236}">
                <a16:creationId xmlns:a16="http://schemas.microsoft.com/office/drawing/2014/main" id="{765D761B-3F9D-5244-8EBF-E77EF294269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174473" y="2571747"/>
            <a:ext cx="2265017" cy="10124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142255-0583-4E40-9A74-E5F7E564787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3439492" y="2571748"/>
            <a:ext cx="2265015" cy="101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433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F30C829-C47C-9646-8533-C8EF40B658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14F8B655-7727-3F42-9F82-EF60170A20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44049" y="1099039"/>
            <a:ext cx="3710713" cy="3963041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F2D56D5-1453-4749-9C70-C0D577F3B6B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5292245" y="1099039"/>
            <a:ext cx="3710712" cy="39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0349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5D98AF7-D0D1-B543-85AC-F1694A844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D7690541-FB10-4745-A0F4-0D11DE67F1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99353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25DA0D0-F0BE-5E45-B536-B9F1EA8A5C1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C4C55106-5829-3143-BAC3-7F8A0587DD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5" name="Picture 4">
            <a:hlinkClick r:id="rId5" action="ppaction://hlinksldjump"/>
            <a:extLst>
              <a:ext uri="{FF2B5EF4-FFF2-40B4-BE49-F238E27FC236}">
                <a16:creationId xmlns:a16="http://schemas.microsoft.com/office/drawing/2014/main" id="{53DD1185-F304-D94A-BB9E-2C8AAEBD4E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5253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473836FA-D374-9246-ABF7-97A545EC721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EED23609-F745-8241-9D9B-15EE4F19695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3" y="934218"/>
            <a:ext cx="5798449" cy="28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23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9F26A1F-3861-9A4E-85A1-FD16FAEA8F6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96599A7-6161-FC41-A7C3-9D471700C9E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1" y="0"/>
            <a:ext cx="9135539" cy="5143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9CE852C-1178-3943-B10D-1E16638C5D0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231" y="0"/>
            <a:ext cx="9135539" cy="5143498"/>
          </a:xfrm>
          <a:prstGeom prst="rect">
            <a:avLst/>
          </a:prstGeom>
        </p:spPr>
      </p:pic>
      <p:pic>
        <p:nvPicPr>
          <p:cNvPr id="12" name="Picture 11">
            <a:hlinkClick r:id="rId6" action="ppaction://hlinksldjump"/>
            <a:extLst>
              <a:ext uri="{FF2B5EF4-FFF2-40B4-BE49-F238E27FC236}">
                <a16:creationId xmlns:a16="http://schemas.microsoft.com/office/drawing/2014/main" id="{23752763-4766-764F-BC3E-1A687473609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3" name="Picture 12" descr="Futuregoals_Spotlight Presentation Assests-01.png">
            <a:hlinkClick r:id="rId8" action="ppaction://hlinksldjump"/>
            <a:extLst>
              <a:ext uri="{FF2B5EF4-FFF2-40B4-BE49-F238E27FC236}">
                <a16:creationId xmlns:a16="http://schemas.microsoft.com/office/drawing/2014/main" id="{0FCE84A5-E1CE-D649-8D18-4277F0A1810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8" name="Picture 7">
            <a:hlinkClick r:id="rId10" action="ppaction://hlinksldjump"/>
            <a:extLst>
              <a:ext uri="{FF2B5EF4-FFF2-40B4-BE49-F238E27FC236}">
                <a16:creationId xmlns:a16="http://schemas.microsoft.com/office/drawing/2014/main" id="{C4496F94-B499-E740-AD5E-42486B25D90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661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F15A51F9-1CB6-E34F-A601-8B1AD3A6FC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B05DA1DF-A740-0A41-9FDD-1820842FD36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2" y="934218"/>
            <a:ext cx="5798451" cy="2806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6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005E31-C9EB-B243-A6CC-DACFEBEB7C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1" y="0"/>
            <a:ext cx="9135537" cy="5143498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95B86646-C30C-D944-A84C-D3576955FDB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5" name="Picture 4" descr="Futuregoals_Spotlight Presentation Assests-01.png">
            <a:hlinkClick r:id="rId4" action="ppaction://hlinksldjump"/>
            <a:extLst>
              <a:ext uri="{FF2B5EF4-FFF2-40B4-BE49-F238E27FC236}">
                <a16:creationId xmlns:a16="http://schemas.microsoft.com/office/drawing/2014/main" id="{29464BE6-4235-024C-9D16-1588E88742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3796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FDB1FF-3FBE-6741-B28F-355CFD4A6C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518CC96-2600-0844-8EA0-B0D8B22F012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857F5B03-12D7-9E41-BAA2-AA815BD5E6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5D66E2FE-624B-3C4D-AE9C-C8CBDD32419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49BFC4A5-23F8-0C46-9024-BEB5860A0D4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8526" y="4535195"/>
            <a:ext cx="1012348" cy="37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49765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1CA5E95-6C25-4446-AE45-0C970CB82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4FC88E4-B7A1-5944-9CFE-40E0C36DFFA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6630" y="-608305"/>
            <a:ext cx="9135539" cy="5143499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3C1BD20B-012D-1445-9AAE-0E1E01C113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5D268CBD-EDF7-3949-8CF5-97215FFAC9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2" name="Picture 11">
            <a:hlinkClick r:id="rId6" action="ppaction://hlinksldjump"/>
            <a:extLst>
              <a:ext uri="{FF2B5EF4-FFF2-40B4-BE49-F238E27FC236}">
                <a16:creationId xmlns:a16="http://schemas.microsoft.com/office/drawing/2014/main" id="{EFFEBACF-B15B-0F41-B932-4CA2081E94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1315" y="2757365"/>
            <a:ext cx="2132505" cy="895184"/>
          </a:xfrm>
          <a:prstGeom prst="rect">
            <a:avLst/>
          </a:prstGeom>
        </p:spPr>
      </p:pic>
      <p:pic>
        <p:nvPicPr>
          <p:cNvPr id="14" name="Picture 13">
            <a:hlinkClick r:id="rId6" action="ppaction://hlinksldjump"/>
            <a:extLst>
              <a:ext uri="{FF2B5EF4-FFF2-40B4-BE49-F238E27FC236}">
                <a16:creationId xmlns:a16="http://schemas.microsoft.com/office/drawing/2014/main" id="{98A28E47-2EF4-D244-8458-4219C63FE05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511549" y="2757365"/>
            <a:ext cx="2132505" cy="895183"/>
          </a:xfrm>
          <a:prstGeom prst="rect">
            <a:avLst/>
          </a:prstGeom>
        </p:spPr>
      </p:pic>
      <p:pic>
        <p:nvPicPr>
          <p:cNvPr id="16" name="Picture 15">
            <a:hlinkClick r:id="rId6" action="ppaction://hlinksldjump"/>
            <a:extLst>
              <a:ext uri="{FF2B5EF4-FFF2-40B4-BE49-F238E27FC236}">
                <a16:creationId xmlns:a16="http://schemas.microsoft.com/office/drawing/2014/main" id="{739076E4-CCD0-7A41-AD47-3CF4A0461479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73901" y="2757365"/>
            <a:ext cx="2132505" cy="89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534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B64C2AE-CE83-6845-9989-C0BFEDE55F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CC1AD55F-8E3E-CE45-A077-AC6AA7F9A6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4606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08715BD-F404-E142-B101-D9B194C872E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39"/>
            <a:ext cx="9143999" cy="5140821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D3613E3E-9C6D-4A4B-AFEA-6761687F5E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0794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F9FA4A4-E252-C445-8977-7EFBB0539B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08B4F79-3838-6042-A43D-ABEEE540EE0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B0AE5543-E935-2544-BB3F-2407F48AECE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2E1BF9A0-2706-9745-AD1D-9EB1D67C7AA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id="{C99D386B-01A6-BB42-9950-9025B0344E3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8526" y="4535195"/>
            <a:ext cx="1012348" cy="37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95342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FC484E12-5E40-1645-BBE6-D79EC01E9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2FF41CD-0A18-7340-B701-4A5F3D95619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460" y="-608305"/>
            <a:ext cx="9135539" cy="5143498"/>
          </a:xfrm>
          <a:prstGeom prst="rect">
            <a:avLst/>
          </a:prstGeom>
        </p:spPr>
      </p:pic>
      <p:pic>
        <p:nvPicPr>
          <p:cNvPr id="3" name="Picture 2">
            <a:hlinkClick r:id="rId4" action="ppaction://hlinksldjump"/>
            <a:extLst>
              <a:ext uri="{FF2B5EF4-FFF2-40B4-BE49-F238E27FC236}">
                <a16:creationId xmlns:a16="http://schemas.microsoft.com/office/drawing/2014/main" id="{A2BF6C62-8B11-C04E-9A95-4C2F0D1FD1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4" name="Picture 3">
            <a:hlinkClick r:id="rId6" action="ppaction://hlinksldjump"/>
            <a:extLst>
              <a:ext uri="{FF2B5EF4-FFF2-40B4-BE49-F238E27FC236}">
                <a16:creationId xmlns:a16="http://schemas.microsoft.com/office/drawing/2014/main" id="{55CFE4BF-46EF-7247-8FED-43DD257282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7E0431-1356-354C-9671-6688651B1EF4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243658" y="2757365"/>
            <a:ext cx="2127819" cy="895184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DA286921-69C1-3C48-B9F8-AED3780F81B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513893" y="2757365"/>
            <a:ext cx="2127817" cy="895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F52DB65-0443-0E4D-B0B6-D37866DA2D06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76245" y="2757365"/>
            <a:ext cx="2127817" cy="895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73211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9D34C6A-4BF3-2048-AAFB-40A56AD18A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11D3EDD-C6D0-9044-ACF6-1C3EBD6AA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9571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ABEE869-D853-C849-A6B4-4FD387443F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744944E-3C31-004C-8DA9-8236D84D863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1" y="0"/>
            <a:ext cx="9135537" cy="5143498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16B7D58E-C552-BC4A-8345-624BB8466C2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44F432A0-E9A7-444F-8C90-F69E6E5FA1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6" name="Picture 5">
            <a:hlinkClick r:id="rId7" action="ppaction://hlinksldjump"/>
            <a:extLst>
              <a:ext uri="{FF2B5EF4-FFF2-40B4-BE49-F238E27FC236}">
                <a16:creationId xmlns:a16="http://schemas.microsoft.com/office/drawing/2014/main" id="{0B6422F9-CF81-184E-A92E-090D5E9946A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88526" y="4535195"/>
            <a:ext cx="1012348" cy="375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79479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A05B20A-F73B-2B4F-8358-4213B77291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581D439-4551-D042-BE1D-A337167F096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8460" y="-608305"/>
            <a:ext cx="9135539" cy="5143498"/>
          </a:xfrm>
          <a:prstGeom prst="rect">
            <a:avLst/>
          </a:prstGeom>
        </p:spPr>
      </p:pic>
      <p:pic>
        <p:nvPicPr>
          <p:cNvPr id="4" name="Picture 3">
            <a:hlinkClick r:id="rId4" action="ppaction://hlinksldjump"/>
            <a:extLst>
              <a:ext uri="{FF2B5EF4-FFF2-40B4-BE49-F238E27FC236}">
                <a16:creationId xmlns:a16="http://schemas.microsoft.com/office/drawing/2014/main" id="{92E7DAD9-B3BB-224F-A577-0E9126B170A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5" name="Picture 4">
            <a:hlinkClick r:id="rId6" action="ppaction://hlinksldjump"/>
            <a:extLst>
              <a:ext uri="{FF2B5EF4-FFF2-40B4-BE49-F238E27FC236}">
                <a16:creationId xmlns:a16="http://schemas.microsoft.com/office/drawing/2014/main" id="{A0C6640F-E738-4F41-B2AE-F7BBDCFF4C4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5209FD79-29A5-6647-9A96-EEF6AAA9EA6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1243658" y="2757365"/>
            <a:ext cx="2127819" cy="89518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CEEDDE8-1EE1-9C43-BE59-54F8B0B78D3E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3513893" y="2757365"/>
            <a:ext cx="2127817" cy="89518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D40A86B-D1CB-D04D-92C8-543B9B426B0B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76245" y="2757365"/>
            <a:ext cx="2127817" cy="89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6327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4F3E42E-1435-CE4B-8106-DD1B97A04ED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1" y="0"/>
            <a:ext cx="9135537" cy="5143498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42E157E1-59AE-574E-8B77-03FA62BD01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6694" y="4547190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7687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CD61E8C-46BA-2C45-9F1F-A2751ECFB98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2" y="0"/>
            <a:ext cx="9135535" cy="5143496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32920A58-2146-0941-AE11-44C1A6F2CA6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0915819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57CD79BF-C3DC-1E44-BC8C-D05DDC5C58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3DFEB174-9256-B844-BAEE-572B834ADBB0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4" y="934218"/>
            <a:ext cx="5798447" cy="2806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04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83F56EC-6891-3C4D-BD0F-129C1A0EB6C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39"/>
            <a:ext cx="9143999" cy="5140821"/>
          </a:xfrm>
          <a:prstGeom prst="rect">
            <a:avLst/>
          </a:prstGeom>
        </p:spPr>
      </p:pic>
      <p:pic>
        <p:nvPicPr>
          <p:cNvPr id="2" name="Picture 1">
            <a:hlinkClick r:id="rId3" action="ppaction://hlinksldjump"/>
            <a:extLst>
              <a:ext uri="{FF2B5EF4-FFF2-40B4-BE49-F238E27FC236}">
                <a16:creationId xmlns:a16="http://schemas.microsoft.com/office/drawing/2014/main" id="{C6A224EF-18C0-0C47-9035-CD2BEF71BB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40614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EC5C64A-2062-3D42-AE33-BB73DD12D5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5C7FE66-B7AA-254F-8566-B8559C11C8D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2" y="-1"/>
            <a:ext cx="9143996" cy="5143497"/>
          </a:xfrm>
          <a:prstGeom prst="rect">
            <a:avLst/>
          </a:prstGeom>
        </p:spPr>
      </p:pic>
      <p:pic>
        <p:nvPicPr>
          <p:cNvPr id="7" name="Picture 6">
            <a:hlinkClick r:id="rId5" action="ppaction://hlinksldjump"/>
            <a:extLst>
              <a:ext uri="{FF2B5EF4-FFF2-40B4-BE49-F238E27FC236}">
                <a16:creationId xmlns:a16="http://schemas.microsoft.com/office/drawing/2014/main" id="{54750DF8-8EC7-0D47-854D-9911DFAD25F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7412098-8507-0D46-83CD-EA0732D101C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15" name="Picture 14">
            <a:hlinkClick r:id="rId5" action="ppaction://hlinksldjump"/>
            <a:extLst>
              <a:ext uri="{FF2B5EF4-FFF2-40B4-BE49-F238E27FC236}">
                <a16:creationId xmlns:a16="http://schemas.microsoft.com/office/drawing/2014/main" id="{F2B0F051-C2CD-914F-AFB2-74F0A480A83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01030" y="4543655"/>
            <a:ext cx="900058" cy="370903"/>
          </a:xfrm>
          <a:prstGeom prst="rect">
            <a:avLst/>
          </a:prstGeom>
        </p:spPr>
      </p:pic>
      <p:pic>
        <p:nvPicPr>
          <p:cNvPr id="3" name="Picture 2">
            <a:hlinkClick r:id="rId8" action="ppaction://hlinksldjump"/>
            <a:extLst>
              <a:ext uri="{FF2B5EF4-FFF2-40B4-BE49-F238E27FC236}">
                <a16:creationId xmlns:a16="http://schemas.microsoft.com/office/drawing/2014/main" id="{075AA853-37E4-8F4D-952B-39F13E466E3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441845" y="2571747"/>
            <a:ext cx="2260308" cy="1012430"/>
          </a:xfrm>
          <a:prstGeom prst="rect">
            <a:avLst/>
          </a:prstGeom>
        </p:spPr>
      </p:pic>
      <p:pic>
        <p:nvPicPr>
          <p:cNvPr id="12" name="Picture 11">
            <a:hlinkClick r:id="rId10" action="ppaction://hlinksldjump"/>
            <a:extLst>
              <a:ext uri="{FF2B5EF4-FFF2-40B4-BE49-F238E27FC236}">
                <a16:creationId xmlns:a16="http://schemas.microsoft.com/office/drawing/2014/main" id="{6D1BE813-2A8B-DF4C-9E85-997CF527AABD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5706864" y="2571747"/>
            <a:ext cx="2260308" cy="1012430"/>
          </a:xfrm>
          <a:prstGeom prst="rect">
            <a:avLst/>
          </a:prstGeom>
        </p:spPr>
      </p:pic>
      <p:pic>
        <p:nvPicPr>
          <p:cNvPr id="13" name="Picture 12">
            <a:hlinkClick r:id="rId10" action="ppaction://hlinksldjump"/>
            <a:extLst>
              <a:ext uri="{FF2B5EF4-FFF2-40B4-BE49-F238E27FC236}">
                <a16:creationId xmlns:a16="http://schemas.microsoft.com/office/drawing/2014/main" id="{765D761B-3F9D-5244-8EBF-E77EF2942690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1176827" y="2571747"/>
            <a:ext cx="2260308" cy="101243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75142255-0583-4E40-9A74-E5F7E5647872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3441846" y="2571748"/>
            <a:ext cx="2260306" cy="10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48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D734263-C0EC-734D-83BE-FADCF0DF12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1339"/>
            <a:ext cx="9143999" cy="5140821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9F4644F3-15CE-6A47-92CE-F0E1961B6A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8120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FUTUREGOALS">
      <a:dk1>
        <a:sysClr val="windowText" lastClr="000000"/>
      </a:dk1>
      <a:lt1>
        <a:sysClr val="window" lastClr="FFFFFF"/>
      </a:lt1>
      <a:dk2>
        <a:srgbClr val="757575"/>
      </a:dk2>
      <a:lt2>
        <a:srgbClr val="D3D3D3"/>
      </a:lt2>
      <a:accent1>
        <a:srgbClr val="EA9548"/>
      </a:accent1>
      <a:accent2>
        <a:srgbClr val="29B473"/>
      </a:accent2>
      <a:accent3>
        <a:srgbClr val="D74D9B"/>
      </a:accent3>
      <a:accent4>
        <a:srgbClr val="25A9E0"/>
      </a:accent4>
      <a:accent5>
        <a:srgbClr val="F4C647"/>
      </a:accent5>
      <a:accent6>
        <a:srgbClr val="E24848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5724</TotalTime>
  <Words>7</Words>
  <Application>Microsoft Macintosh PowerPoint</Application>
  <PresentationFormat>On-screen Show (16:9)</PresentationFormat>
  <Paragraphs>7</Paragraphs>
  <Slides>67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2" baseType="lpstr">
      <vt:lpstr>Arial</vt:lpstr>
      <vt:lpstr>Calibri</vt:lpstr>
      <vt:lpstr>Franklin Gothic Book</vt:lpstr>
      <vt:lpstr>Franklin Gothic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Microsoft Office User</cp:lastModifiedBy>
  <cp:revision>229</cp:revision>
  <dcterms:created xsi:type="dcterms:W3CDTF">2010-04-12T23:12:02Z</dcterms:created>
  <dcterms:modified xsi:type="dcterms:W3CDTF">2020-02-12T16:07:44Z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