
<file path=[Content_Types].xml><?xml version="1.0" encoding="utf-8"?>
<Types xmlns="http://schemas.openxmlformats.org/package/2006/content-types">
  <Default Extension="emf" ContentType="image/x-emf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93455" r:id="rId4"/>
  </p:sldMasterIdLst>
  <p:notesMasterIdLst>
    <p:notesMasterId r:id="rId35"/>
  </p:notesMasterIdLst>
  <p:sldIdLst>
    <p:sldId id="264" r:id="rId5"/>
    <p:sldId id="259" r:id="rId6"/>
    <p:sldId id="284" r:id="rId7"/>
    <p:sldId id="260" r:id="rId8"/>
    <p:sldId id="261" r:id="rId9"/>
    <p:sldId id="258" r:id="rId10"/>
    <p:sldId id="257" r:id="rId11"/>
    <p:sldId id="262" r:id="rId12"/>
    <p:sldId id="285" r:id="rId13"/>
    <p:sldId id="263" r:id="rId14"/>
    <p:sldId id="265" r:id="rId15"/>
    <p:sldId id="286" r:id="rId16"/>
    <p:sldId id="266" r:id="rId17"/>
    <p:sldId id="267" r:id="rId18"/>
    <p:sldId id="268" r:id="rId19"/>
    <p:sldId id="269" r:id="rId20"/>
    <p:sldId id="270" r:id="rId21"/>
    <p:sldId id="271" r:id="rId22"/>
    <p:sldId id="272" r:id="rId23"/>
    <p:sldId id="273" r:id="rId24"/>
    <p:sldId id="274" r:id="rId25"/>
    <p:sldId id="275" r:id="rId26"/>
    <p:sldId id="276" r:id="rId27"/>
    <p:sldId id="277" r:id="rId28"/>
    <p:sldId id="278" r:id="rId29"/>
    <p:sldId id="279" r:id="rId30"/>
    <p:sldId id="280" r:id="rId31"/>
    <p:sldId id="281" r:id="rId32"/>
    <p:sldId id="282" r:id="rId33"/>
    <p:sldId id="283" r:id="rId34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kiosk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2030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6740" autoAdjust="0"/>
    <p:restoredTop sz="94674"/>
  </p:normalViewPr>
  <p:slideViewPr>
    <p:cSldViewPr snapToGrid="0" snapToObjects="1">
      <p:cViewPr varScale="1">
        <p:scale>
          <a:sx n="165" d="100"/>
          <a:sy n="165" d="100"/>
        </p:scale>
        <p:origin x="1224" y="184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49" d="100"/>
        <a:sy n="149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tableStyles" Target="tableStyles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notesMaster" Target="notesMasters/notesMaster1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62C1BEE-FF1B-8F48-99AC-AD7A65A9F8A9}" type="datetimeFigureOut">
              <a:rPr lang="en-US" smtClean="0"/>
              <a:t>2/12/20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30C36BA-35C2-9247-B3F6-EF44CEB578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832731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30C36BA-35C2-9247-B3F6-EF44CEB57839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380498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30C36BA-35C2-9247-B3F6-EF44CEB57839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78234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CDB3CC-F982-40F9-8DD6-BCC9AFBF44BD}" type="datetime1">
              <a:rPr lang="en-US" smtClean="0"/>
              <a:pPr/>
              <a:t>2/12/20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88E988-FB04-AB4E-BE5A-59F242AF7F7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83514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C2560D-EC28-3B41-86E8-18F1CE0113B4}" type="datetimeFigureOut">
              <a:rPr lang="en-US" smtClean="0"/>
              <a:t>2/12/20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33172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C2560D-EC28-3B41-86E8-18F1CE0113B4}" type="datetimeFigureOut">
              <a:rPr lang="en-US" smtClean="0"/>
              <a:t>2/12/20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79964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C2560D-EC28-3B41-86E8-18F1CE0113B4}" type="datetimeFigureOut">
              <a:rPr lang="en-US" smtClean="0"/>
              <a:t>2/12/20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03822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9E7B99-7C3F-4BC3-B7B8-7E1F8C620B24}" type="datetime1">
              <a:rPr lang="en-US" smtClean="0"/>
              <a:pPr/>
              <a:t>2/12/20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AF2B4D-6B12-4EDF-87BB-2B55CECB661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23948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C2560D-EC28-3B41-86E8-18F1CE0113B4}" type="datetimeFigureOut">
              <a:rPr lang="en-US" smtClean="0"/>
              <a:t>2/12/20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05946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C2560D-EC28-3B41-86E8-18F1CE0113B4}" type="datetimeFigureOut">
              <a:rPr lang="en-US" smtClean="0"/>
              <a:t>2/12/20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68244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C2560D-EC28-3B41-86E8-18F1CE0113B4}" type="datetimeFigureOut">
              <a:rPr lang="en-US" smtClean="0"/>
              <a:t>2/12/20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47129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C2560D-EC28-3B41-86E8-18F1CE0113B4}" type="datetimeFigureOut">
              <a:rPr lang="en-US" smtClean="0"/>
              <a:t>2/12/20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92246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C2560D-EC28-3B41-86E8-18F1CE0113B4}" type="datetimeFigureOut">
              <a:rPr lang="en-US" smtClean="0"/>
              <a:t>2/12/20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6B1FF6-39B9-40F5-8B67-33C6354A3D4F}" type="slidenum">
              <a:rPr kumimoji="0" lang="en-US" smtClean="0"/>
              <a:pPr eaLnBrk="1" latinLnBrk="0" hangingPunct="1"/>
              <a:t>‹#›</a:t>
            </a:fld>
            <a:endParaRPr kumimoji="0" lang="en-US" dirty="0">
              <a:solidFill>
                <a:schemeClr val="accent3">
                  <a:shade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82203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C2560D-EC28-3B41-86E8-18F1CE0113B4}" type="datetimeFigureOut">
              <a:rPr lang="en-US" smtClean="0"/>
              <a:t>2/12/20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6355A-084C-D24E-9AD2-7E4FC41EA6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59831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C2560D-EC28-3B41-86E8-18F1CE0113B4}" type="datetimeFigureOut">
              <a:rPr lang="en-US" smtClean="0"/>
              <a:t>2/12/20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66355A-084C-D24E-9AD2-7E4FC41EA6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38435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3456" r:id="rId1"/>
    <p:sldLayoutId id="2147493457" r:id="rId2"/>
    <p:sldLayoutId id="2147493458" r:id="rId3"/>
    <p:sldLayoutId id="2147493459" r:id="rId4"/>
    <p:sldLayoutId id="2147493460" r:id="rId5"/>
    <p:sldLayoutId id="2147493461" r:id="rId6"/>
    <p:sldLayoutId id="2147493462" r:id="rId7"/>
    <p:sldLayoutId id="2147493463" r:id="rId8"/>
    <p:sldLayoutId id="2147493464" r:id="rId9"/>
    <p:sldLayoutId id="2147493465" r:id="rId10"/>
    <p:sldLayoutId id="2147493466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png"/><Relationship Id="rId3" Type="http://schemas.openxmlformats.org/officeDocument/2006/relationships/image" Target="../media/image38.png"/><Relationship Id="rId7" Type="http://schemas.openxmlformats.org/officeDocument/2006/relationships/image" Target="../media/image42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1.png"/><Relationship Id="rId5" Type="http://schemas.openxmlformats.org/officeDocument/2006/relationships/image" Target="../media/image40.png"/><Relationship Id="rId10" Type="http://schemas.openxmlformats.org/officeDocument/2006/relationships/image" Target="../media/image3.png"/><Relationship Id="rId4" Type="http://schemas.openxmlformats.org/officeDocument/2006/relationships/image" Target="../media/image39.png"/><Relationship Id="rId9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7" Type="http://schemas.openxmlformats.org/officeDocument/2006/relationships/image" Target="../media/image8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5" Type="http://schemas.openxmlformats.org/officeDocument/2006/relationships/slide" Target="slide13.xml"/><Relationship Id="rId4" Type="http://schemas.openxmlformats.org/officeDocument/2006/relationships/image" Target="../media/image4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" Target="slide11.xml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www.rockstargames.com/careers/offices/rockstar-leeds" TargetMode="External"/><Relationship Id="rId5" Type="http://schemas.openxmlformats.org/officeDocument/2006/relationships/hyperlink" Target="https://www.team17.com/about-us/" TargetMode="External"/><Relationship Id="rId4" Type="http://schemas.openxmlformats.org/officeDocument/2006/relationships/image" Target="../media/image4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png"/><Relationship Id="rId4" Type="http://schemas.openxmlformats.org/officeDocument/2006/relationships/slide" Target="slide11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slide" Target="slide15.xml"/><Relationship Id="rId3" Type="http://schemas.openxmlformats.org/officeDocument/2006/relationships/slide" Target="slide17.xml"/><Relationship Id="rId7" Type="http://schemas.openxmlformats.org/officeDocument/2006/relationships/image" Target="../media/image52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7.xml"/><Relationship Id="rId6" Type="http://schemas.openxmlformats.org/officeDocument/2006/relationships/slide" Target="slide16.xml"/><Relationship Id="rId11" Type="http://schemas.openxmlformats.org/officeDocument/2006/relationships/image" Target="../media/image55.png"/><Relationship Id="rId5" Type="http://schemas.openxmlformats.org/officeDocument/2006/relationships/image" Target="../media/image51.png"/><Relationship Id="rId10" Type="http://schemas.openxmlformats.org/officeDocument/2006/relationships/image" Target="../media/image54.png"/><Relationship Id="rId4" Type="http://schemas.openxmlformats.org/officeDocument/2006/relationships/image" Target="../media/image50.png"/><Relationship Id="rId9" Type="http://schemas.openxmlformats.org/officeDocument/2006/relationships/image" Target="../media/image5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1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slide" Target="slide18.xml"/><Relationship Id="rId3" Type="http://schemas.openxmlformats.org/officeDocument/2006/relationships/slide" Target="slide20.xml"/><Relationship Id="rId7" Type="http://schemas.openxmlformats.org/officeDocument/2006/relationships/image" Target="../media/image59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7.xml"/><Relationship Id="rId6" Type="http://schemas.openxmlformats.org/officeDocument/2006/relationships/slide" Target="slide19.xml"/><Relationship Id="rId5" Type="http://schemas.openxmlformats.org/officeDocument/2006/relationships/image" Target="../media/image51.png"/><Relationship Id="rId10" Type="http://schemas.openxmlformats.org/officeDocument/2006/relationships/image" Target="../media/image61.png"/><Relationship Id="rId4" Type="http://schemas.openxmlformats.org/officeDocument/2006/relationships/image" Target="../media/image50.png"/><Relationship Id="rId9" Type="http://schemas.openxmlformats.org/officeDocument/2006/relationships/image" Target="../media/image6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20.xml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63.em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1.png"/><Relationship Id="rId4" Type="http://schemas.openxmlformats.org/officeDocument/2006/relationships/slide" Target="slide20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5.png"/><Relationship Id="rId7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slide" Target="slide4.xml"/><Relationship Id="rId5" Type="http://schemas.openxmlformats.org/officeDocument/2006/relationships/image" Target="../media/image7.png"/><Relationship Id="rId10" Type="http://schemas.openxmlformats.org/officeDocument/2006/relationships/image" Target="../media/image9.png"/><Relationship Id="rId4" Type="http://schemas.openxmlformats.org/officeDocument/2006/relationships/image" Target="../media/image6.png"/><Relationship Id="rId9" Type="http://schemas.openxmlformats.org/officeDocument/2006/relationships/slide" Target="slide3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slide" Target="slide22.xml"/><Relationship Id="rId3" Type="http://schemas.openxmlformats.org/officeDocument/2006/relationships/slide" Target="slide23.xml"/><Relationship Id="rId7" Type="http://schemas.openxmlformats.org/officeDocument/2006/relationships/image" Target="../media/image66.png"/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7.xml"/><Relationship Id="rId6" Type="http://schemas.openxmlformats.org/officeDocument/2006/relationships/slide" Target="slide21.xml"/><Relationship Id="rId11" Type="http://schemas.openxmlformats.org/officeDocument/2006/relationships/image" Target="../media/image69.png"/><Relationship Id="rId5" Type="http://schemas.openxmlformats.org/officeDocument/2006/relationships/image" Target="../media/image51.png"/><Relationship Id="rId10" Type="http://schemas.openxmlformats.org/officeDocument/2006/relationships/image" Target="../media/image68.png"/><Relationship Id="rId4" Type="http://schemas.openxmlformats.org/officeDocument/2006/relationships/image" Target="../media/image50.png"/><Relationship Id="rId9" Type="http://schemas.openxmlformats.org/officeDocument/2006/relationships/image" Target="../media/image6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23.xml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1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23.xml"/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1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5.png"/><Relationship Id="rId3" Type="http://schemas.openxmlformats.org/officeDocument/2006/relationships/image" Target="../media/image50.png"/><Relationship Id="rId7" Type="http://schemas.openxmlformats.org/officeDocument/2006/relationships/image" Target="../media/image74.png"/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7.xml"/><Relationship Id="rId6" Type="http://schemas.openxmlformats.org/officeDocument/2006/relationships/slide" Target="slide24.xml"/><Relationship Id="rId11" Type="http://schemas.openxmlformats.org/officeDocument/2006/relationships/image" Target="../media/image51.png"/><Relationship Id="rId5" Type="http://schemas.openxmlformats.org/officeDocument/2006/relationships/image" Target="../media/image73.png"/><Relationship Id="rId10" Type="http://schemas.openxmlformats.org/officeDocument/2006/relationships/slide" Target="slide26.xml"/><Relationship Id="rId4" Type="http://schemas.openxmlformats.org/officeDocument/2006/relationships/slide" Target="slide25.xml"/><Relationship Id="rId9" Type="http://schemas.openxmlformats.org/officeDocument/2006/relationships/image" Target="../media/image76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26.xml"/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1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26.xml"/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1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82.png"/><Relationship Id="rId3" Type="http://schemas.openxmlformats.org/officeDocument/2006/relationships/image" Target="../media/image50.png"/><Relationship Id="rId7" Type="http://schemas.openxmlformats.org/officeDocument/2006/relationships/slide" Target="slide28.xml"/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1.png"/><Relationship Id="rId11" Type="http://schemas.openxmlformats.org/officeDocument/2006/relationships/image" Target="../media/image51.png"/><Relationship Id="rId5" Type="http://schemas.openxmlformats.org/officeDocument/2006/relationships/image" Target="../media/image80.png"/><Relationship Id="rId10" Type="http://schemas.openxmlformats.org/officeDocument/2006/relationships/slide" Target="slide29.xml"/><Relationship Id="rId4" Type="http://schemas.openxmlformats.org/officeDocument/2006/relationships/slide" Target="slide27.xml"/><Relationship Id="rId9" Type="http://schemas.openxmlformats.org/officeDocument/2006/relationships/image" Target="../media/image83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29.xml"/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1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" Target="slide29.xml"/><Relationship Id="rId2" Type="http://schemas.openxmlformats.org/officeDocument/2006/relationships/image" Target="../media/image8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1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png"/><Relationship Id="rId4" Type="http://schemas.openxmlformats.org/officeDocument/2006/relationships/image" Target="../media/image8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png"/><Relationship Id="rId4" Type="http://schemas.openxmlformats.org/officeDocument/2006/relationships/hyperlink" Target="https://www.shoot-the-moon.co.uk/" TargetMode="Externa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93.png"/><Relationship Id="rId3" Type="http://schemas.openxmlformats.org/officeDocument/2006/relationships/image" Target="../media/image88.png"/><Relationship Id="rId7" Type="http://schemas.openxmlformats.org/officeDocument/2006/relationships/image" Target="../media/image92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1.png"/><Relationship Id="rId5" Type="http://schemas.openxmlformats.org/officeDocument/2006/relationships/image" Target="../media/image90.png"/><Relationship Id="rId4" Type="http://schemas.openxmlformats.org/officeDocument/2006/relationships/image" Target="../media/image89.png"/><Relationship Id="rId9" Type="http://schemas.openxmlformats.org/officeDocument/2006/relationships/image" Target="../media/image19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12" Type="http://schemas.openxmlformats.org/officeDocument/2006/relationships/image" Target="../media/image8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png"/><Relationship Id="rId11" Type="http://schemas.openxmlformats.org/officeDocument/2006/relationships/slide" Target="slide2.xml"/><Relationship Id="rId5" Type="http://schemas.openxmlformats.org/officeDocument/2006/relationships/image" Target="../media/image15.png"/><Relationship Id="rId10" Type="http://schemas.openxmlformats.org/officeDocument/2006/relationships/image" Target="../media/image3.png"/><Relationship Id="rId4" Type="http://schemas.openxmlformats.org/officeDocument/2006/relationships/image" Target="../media/image14.png"/><Relationship Id="rId9" Type="http://schemas.openxmlformats.org/officeDocument/2006/relationships/image" Target="../media/image1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7" Type="http://schemas.openxmlformats.org/officeDocument/2006/relationships/image" Target="../media/image2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8.png"/><Relationship Id="rId5" Type="http://schemas.openxmlformats.org/officeDocument/2006/relationships/image" Target="../media/image3.png"/><Relationship Id="rId4" Type="http://schemas.openxmlformats.org/officeDocument/2006/relationships/image" Target="../media/image21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23.png"/><Relationship Id="rId7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3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11" Type="http://schemas.openxmlformats.org/officeDocument/2006/relationships/image" Target="../media/image32.png"/><Relationship Id="rId5" Type="http://schemas.openxmlformats.org/officeDocument/2006/relationships/image" Target="../media/image28.png"/><Relationship Id="rId10" Type="http://schemas.openxmlformats.org/officeDocument/2006/relationships/image" Target="../media/image31.png"/><Relationship Id="rId4" Type="http://schemas.openxmlformats.org/officeDocument/2006/relationships/image" Target="../media/image27.png"/><Relationship Id="rId9" Type="http://schemas.openxmlformats.org/officeDocument/2006/relationships/image" Target="../media/image30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3" Type="http://schemas.openxmlformats.org/officeDocument/2006/relationships/image" Target="../media/image34.png"/><Relationship Id="rId7" Type="http://schemas.openxmlformats.org/officeDocument/2006/relationships/image" Target="../media/image8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5" Type="http://schemas.openxmlformats.org/officeDocument/2006/relationships/slide" Target="slide10.xml"/><Relationship Id="rId10" Type="http://schemas.openxmlformats.org/officeDocument/2006/relationships/image" Target="../media/image9.png"/><Relationship Id="rId4" Type="http://schemas.openxmlformats.org/officeDocument/2006/relationships/image" Target="../media/image35.png"/><Relationship Id="rId9" Type="http://schemas.openxmlformats.org/officeDocument/2006/relationships/slide" Target="slide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" Target="slide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94082050-7131-2447-BC8E-697EC09E4FC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4229" y="2379"/>
            <a:ext cx="9135541" cy="5138741"/>
          </a:xfrm>
          <a:prstGeom prst="rect">
            <a:avLst/>
          </a:prstGeom>
        </p:spPr>
      </p:pic>
      <p:pic>
        <p:nvPicPr>
          <p:cNvPr id="3" name="Picture 2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0A1FF4CE-DEAE-B74D-81B9-AE89A5B5CE3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8423" y="4544799"/>
            <a:ext cx="358567" cy="3585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085476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80E3EAA-FDDA-B940-90C7-203DF016576B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0D7E2814-EA12-5646-A9D2-5F4E532D192B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4230" y="2380"/>
            <a:ext cx="9135541" cy="5138741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3359F6D9-3CEE-2943-AAAF-5C7BCF621DC5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4230" y="2380"/>
            <a:ext cx="9135541" cy="5138741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B8491F56-9083-7F49-9549-47B33CECEDD3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4230" y="2380"/>
            <a:ext cx="9135541" cy="513874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304A4BE-9D4B-FB4A-820D-F7728CB05E59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/>
          <a:stretch/>
        </p:blipFill>
        <p:spPr>
          <a:xfrm>
            <a:off x="4230" y="2380"/>
            <a:ext cx="9135541" cy="5138741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7868E763-8A89-8246-AFE7-FF77B0616A93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/>
          <a:stretch/>
        </p:blipFill>
        <p:spPr>
          <a:xfrm>
            <a:off x="4230" y="2380"/>
            <a:ext cx="9135541" cy="5138741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8F2DF1F8-2D84-6549-A94E-4DFB2FEC68ED}"/>
              </a:ext>
            </a:extLst>
          </p:cNvPr>
          <p:cNvPicPr>
            <a:picLocks noChangeAspect="1"/>
          </p:cNvPicPr>
          <p:nvPr/>
        </p:nvPicPr>
        <p:blipFill>
          <a:blip r:embed="rId8"/>
          <a:srcRect/>
          <a:stretch/>
        </p:blipFill>
        <p:spPr>
          <a:xfrm>
            <a:off x="4231" y="2380"/>
            <a:ext cx="9135539" cy="5138741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231C0B49-C894-F344-80D2-A4D7E3200891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r="59545"/>
          <a:stretch/>
        </p:blipFill>
        <p:spPr>
          <a:xfrm>
            <a:off x="12689" y="0"/>
            <a:ext cx="3699164" cy="51435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EB48596D-4664-FC45-BF68-6ED0D8CA5F72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l="44545"/>
          <a:stretch/>
        </p:blipFill>
        <p:spPr>
          <a:xfrm>
            <a:off x="4085926" y="0"/>
            <a:ext cx="5070764" cy="5143500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472D8E00-6629-5246-9DB7-A2604F27D292}"/>
              </a:ext>
            </a:extLst>
          </p:cNvPr>
          <p:cNvSpPr/>
          <p:nvPr/>
        </p:nvSpPr>
        <p:spPr>
          <a:xfrm>
            <a:off x="8532259" y="4544799"/>
            <a:ext cx="364731" cy="364731"/>
          </a:xfrm>
          <a:prstGeom prst="rect">
            <a:avLst/>
          </a:prstGeom>
          <a:solidFill>
            <a:srgbClr val="02030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Picture 11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F408719B-1E0A-3D44-BDE9-0B930C043C21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8423" y="4544799"/>
            <a:ext cx="358567" cy="3585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09659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2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64DE2F03-5C47-634E-A23C-852DCC3AC6C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4229" y="0"/>
            <a:ext cx="9135541" cy="5143499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5627E6AD-845A-4349-B508-59022C3D4633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4231" y="0"/>
            <a:ext cx="9135539" cy="5143499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D67F7B17-368F-6344-B139-8E8FD7649C0D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4231" y="0"/>
            <a:ext cx="9135539" cy="5143499"/>
          </a:xfrm>
          <a:prstGeom prst="rect">
            <a:avLst/>
          </a:prstGeom>
        </p:spPr>
      </p:pic>
      <p:pic>
        <p:nvPicPr>
          <p:cNvPr id="8" name="Picture 7">
            <a:hlinkClick r:id="rId5" action="ppaction://hlinksldjump"/>
            <a:extLst>
              <a:ext uri="{FF2B5EF4-FFF2-40B4-BE49-F238E27FC236}">
                <a16:creationId xmlns:a16="http://schemas.microsoft.com/office/drawing/2014/main" id="{EB31F990-1A97-8447-87C1-726D07395E0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8423" y="4544799"/>
            <a:ext cx="358567" cy="358567"/>
          </a:xfrm>
          <a:prstGeom prst="rect">
            <a:avLst/>
          </a:prstGeom>
        </p:spPr>
      </p:pic>
      <p:pic>
        <p:nvPicPr>
          <p:cNvPr id="9" name="Picture 8" descr="Futuregoals_Spotlight Presentation Assests-01.png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C7BF5012-C620-1144-B7D3-B824C0DE545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8423" y="4185196"/>
            <a:ext cx="358567" cy="3585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19099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hlinkClick r:id="rId2" action="ppaction://hlinksldjump"/>
            <a:extLst>
              <a:ext uri="{FF2B5EF4-FFF2-40B4-BE49-F238E27FC236}">
                <a16:creationId xmlns:a16="http://schemas.microsoft.com/office/drawing/2014/main" id="{D278A02E-E735-E144-83D0-D9E44C1856FF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-572" y="0"/>
            <a:ext cx="9144000" cy="51435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C3A06D70-3954-5D48-9D99-CD8C0D857BED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1672202" y="934218"/>
            <a:ext cx="5798451" cy="2806019"/>
          </a:xfrm>
          <a:prstGeom prst="rect">
            <a:avLst/>
          </a:prstGeom>
        </p:spPr>
      </p:pic>
      <p:pic>
        <p:nvPicPr>
          <p:cNvPr id="4" name="Picture 3">
            <a:hlinkClick r:id="rId5"/>
            <a:extLst>
              <a:ext uri="{FF2B5EF4-FFF2-40B4-BE49-F238E27FC236}">
                <a16:creationId xmlns:a16="http://schemas.microsoft.com/office/drawing/2014/main" id="{AC28615B-C335-F148-A959-42F3668EA2B0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42390" t="58358" r="42476" b="30502"/>
          <a:stretch/>
        </p:blipFill>
        <p:spPr>
          <a:xfrm>
            <a:off x="4130142" y="2571750"/>
            <a:ext cx="877579" cy="312599"/>
          </a:xfrm>
          <a:prstGeom prst="rect">
            <a:avLst/>
          </a:prstGeom>
        </p:spPr>
      </p:pic>
      <p:pic>
        <p:nvPicPr>
          <p:cNvPr id="5" name="Picture 4">
            <a:hlinkClick r:id="rId6"/>
            <a:extLst>
              <a:ext uri="{FF2B5EF4-FFF2-40B4-BE49-F238E27FC236}">
                <a16:creationId xmlns:a16="http://schemas.microsoft.com/office/drawing/2014/main" id="{80049C12-44DD-2A41-AF86-A20DE2EF34F9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0853" t="67544" r="59197" b="21316"/>
          <a:stretch/>
        </p:blipFill>
        <p:spPr>
          <a:xfrm>
            <a:off x="2301342" y="2829500"/>
            <a:ext cx="1736747" cy="3125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83258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4CFE7175-DB63-9F4F-9A74-623414AC051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29" y="0"/>
            <a:ext cx="9135541" cy="5143500"/>
          </a:xfrm>
          <a:prstGeom prst="rect">
            <a:avLst/>
          </a:prstGeom>
        </p:spPr>
      </p:pic>
      <p:pic>
        <p:nvPicPr>
          <p:cNvPr id="4" name="Picture 3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713A9049-C7BD-1942-A59F-9D7ADD7EBDA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8423" y="4544799"/>
            <a:ext cx="358567" cy="358567"/>
          </a:xfrm>
          <a:prstGeom prst="rect">
            <a:avLst/>
          </a:prstGeom>
        </p:spPr>
      </p:pic>
      <p:pic>
        <p:nvPicPr>
          <p:cNvPr id="5" name="Picture 4" descr="Futuregoals_Spotlight Presentation Assests-01.png">
            <a:hlinkClick r:id="rId4" action="ppaction://hlinksldjump"/>
            <a:extLst>
              <a:ext uri="{FF2B5EF4-FFF2-40B4-BE49-F238E27FC236}">
                <a16:creationId xmlns:a16="http://schemas.microsoft.com/office/drawing/2014/main" id="{95F1DE7F-E5FD-8B49-972C-4FE04A4E553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8423" y="4185196"/>
            <a:ext cx="358567" cy="3585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212509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0586B8F-AB72-324B-909F-8716D4A807D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4231" y="-1"/>
            <a:ext cx="9135537" cy="5143498"/>
          </a:xfrm>
          <a:prstGeom prst="rect">
            <a:avLst/>
          </a:prstGeom>
        </p:spPr>
      </p:pic>
      <p:pic>
        <p:nvPicPr>
          <p:cNvPr id="3" name="Picture 2">
            <a:hlinkClick r:id="rId3" action="ppaction://hlinksldjump"/>
            <a:extLst>
              <a:ext uri="{FF2B5EF4-FFF2-40B4-BE49-F238E27FC236}">
                <a16:creationId xmlns:a16="http://schemas.microsoft.com/office/drawing/2014/main" id="{DC84D9C7-4436-0A42-A230-92CC968C46B8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53187" b="-118"/>
          <a:stretch/>
        </p:blipFill>
        <p:spPr>
          <a:xfrm>
            <a:off x="8066049" y="4535195"/>
            <a:ext cx="856578" cy="371342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B4193F5-E0EE-744D-810A-076D45723B29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371" r="46811" b="-118"/>
          <a:stretch/>
        </p:blipFill>
        <p:spPr>
          <a:xfrm>
            <a:off x="7099610" y="4535195"/>
            <a:ext cx="966439" cy="371342"/>
          </a:xfrm>
          <a:prstGeom prst="rect">
            <a:avLst/>
          </a:prstGeom>
        </p:spPr>
      </p:pic>
      <p:pic>
        <p:nvPicPr>
          <p:cNvPr id="5" name="Picture 4">
            <a:hlinkClick r:id="rId3" action="ppaction://hlinksldjump"/>
            <a:extLst>
              <a:ext uri="{FF2B5EF4-FFF2-40B4-BE49-F238E27FC236}">
                <a16:creationId xmlns:a16="http://schemas.microsoft.com/office/drawing/2014/main" id="{D6726EB9-5C64-D54D-AFAA-A28E8DD0623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007242" y="4535634"/>
            <a:ext cx="900058" cy="370903"/>
          </a:xfrm>
          <a:prstGeom prst="rect">
            <a:avLst/>
          </a:prstGeom>
        </p:spPr>
      </p:pic>
      <p:pic>
        <p:nvPicPr>
          <p:cNvPr id="6" name="Picture 5">
            <a:hlinkClick r:id="rId6" action="ppaction://hlinksldjump"/>
            <a:extLst>
              <a:ext uri="{FF2B5EF4-FFF2-40B4-BE49-F238E27FC236}">
                <a16:creationId xmlns:a16="http://schemas.microsoft.com/office/drawing/2014/main" id="{B5B34167-E604-644E-AB2B-4971F4F4E51F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/>
          <a:stretch/>
        </p:blipFill>
        <p:spPr>
          <a:xfrm>
            <a:off x="3444734" y="2571747"/>
            <a:ext cx="2254531" cy="1012430"/>
          </a:xfrm>
          <a:prstGeom prst="rect">
            <a:avLst/>
          </a:prstGeom>
        </p:spPr>
      </p:pic>
      <p:pic>
        <p:nvPicPr>
          <p:cNvPr id="7" name="Picture 6">
            <a:hlinkClick r:id="rId8" action="ppaction://hlinksldjump"/>
            <a:extLst>
              <a:ext uri="{FF2B5EF4-FFF2-40B4-BE49-F238E27FC236}">
                <a16:creationId xmlns:a16="http://schemas.microsoft.com/office/drawing/2014/main" id="{2F9AA050-98DF-244A-985A-71DB6DF742D4}"/>
              </a:ext>
            </a:extLst>
          </p:cNvPr>
          <p:cNvPicPr>
            <a:picLocks noChangeAspect="1"/>
          </p:cNvPicPr>
          <p:nvPr/>
        </p:nvPicPr>
        <p:blipFill>
          <a:blip r:embed="rId9"/>
          <a:srcRect/>
          <a:stretch/>
        </p:blipFill>
        <p:spPr>
          <a:xfrm>
            <a:off x="5709752" y="2571747"/>
            <a:ext cx="2254531" cy="1012430"/>
          </a:xfrm>
          <a:prstGeom prst="rect">
            <a:avLst/>
          </a:prstGeom>
        </p:spPr>
      </p:pic>
      <p:pic>
        <p:nvPicPr>
          <p:cNvPr id="8" name="Picture 7">
            <a:hlinkClick r:id="rId6" action="ppaction://hlinksldjump"/>
            <a:extLst>
              <a:ext uri="{FF2B5EF4-FFF2-40B4-BE49-F238E27FC236}">
                <a16:creationId xmlns:a16="http://schemas.microsoft.com/office/drawing/2014/main" id="{863B7718-B281-1649-A75E-881A87E67994}"/>
              </a:ext>
            </a:extLst>
          </p:cNvPr>
          <p:cNvPicPr>
            <a:picLocks noChangeAspect="1"/>
          </p:cNvPicPr>
          <p:nvPr/>
        </p:nvPicPr>
        <p:blipFill>
          <a:blip r:embed="rId10"/>
          <a:srcRect/>
          <a:stretch/>
        </p:blipFill>
        <p:spPr>
          <a:xfrm>
            <a:off x="1179716" y="2571747"/>
            <a:ext cx="2254531" cy="101243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78966F8E-90C1-5F40-95EF-4DAD32BFD188}"/>
              </a:ext>
            </a:extLst>
          </p:cNvPr>
          <p:cNvPicPr>
            <a:picLocks noChangeAspect="1"/>
          </p:cNvPicPr>
          <p:nvPr/>
        </p:nvPicPr>
        <p:blipFill>
          <a:blip r:embed="rId11"/>
          <a:srcRect/>
          <a:stretch/>
        </p:blipFill>
        <p:spPr>
          <a:xfrm>
            <a:off x="5709754" y="2571748"/>
            <a:ext cx="2254529" cy="10124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92082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4F1D9B0B-DE2C-9A4C-AC8A-FC4EE195730D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851" y="0"/>
            <a:ext cx="9140297" cy="5143498"/>
          </a:xfrm>
          <a:prstGeom prst="rect">
            <a:avLst/>
          </a:prstGeom>
        </p:spPr>
      </p:pic>
      <p:pic>
        <p:nvPicPr>
          <p:cNvPr id="4" name="Picture 3">
            <a:hlinkClick r:id="rId3" action="ppaction://hlinksldjump"/>
            <a:extLst>
              <a:ext uri="{FF2B5EF4-FFF2-40B4-BE49-F238E27FC236}">
                <a16:creationId xmlns:a16="http://schemas.microsoft.com/office/drawing/2014/main" id="{FF13D9F7-1914-6D4F-99E8-54223D0444D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06694" y="4541545"/>
            <a:ext cx="900058" cy="3709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094000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EEECE2E-96FB-AD42-BC67-1BC1E3C864FF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851" y="0"/>
            <a:ext cx="9140297" cy="5143498"/>
          </a:xfrm>
          <a:prstGeom prst="rect">
            <a:avLst/>
          </a:prstGeom>
        </p:spPr>
      </p:pic>
      <p:pic>
        <p:nvPicPr>
          <p:cNvPr id="4" name="Picture 3">
            <a:hlinkClick r:id="rId3" action="ppaction://hlinksldjump"/>
            <a:extLst>
              <a:ext uri="{FF2B5EF4-FFF2-40B4-BE49-F238E27FC236}">
                <a16:creationId xmlns:a16="http://schemas.microsoft.com/office/drawing/2014/main" id="{40E89E09-8EEC-2846-BFC9-07479E2E9A1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06694" y="4541545"/>
            <a:ext cx="900058" cy="3709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306505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36B3C0F-8E9E-5F46-B3A0-B75D6F9F1B35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4229" y="0"/>
            <a:ext cx="9135541" cy="5143499"/>
          </a:xfrm>
          <a:prstGeom prst="rect">
            <a:avLst/>
          </a:prstGeom>
        </p:spPr>
      </p:pic>
      <p:pic>
        <p:nvPicPr>
          <p:cNvPr id="4" name="Picture 3">
            <a:hlinkClick r:id="rId3" action="ppaction://hlinksldjump"/>
            <a:extLst>
              <a:ext uri="{FF2B5EF4-FFF2-40B4-BE49-F238E27FC236}">
                <a16:creationId xmlns:a16="http://schemas.microsoft.com/office/drawing/2014/main" id="{D651DB8A-3828-AA4C-B25C-29BECD7C8AC4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53187" b="-118"/>
          <a:stretch/>
        </p:blipFill>
        <p:spPr>
          <a:xfrm>
            <a:off x="8066049" y="4535195"/>
            <a:ext cx="856578" cy="371342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C758D0D4-B5BA-6342-B2E7-1F27942AE1DC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371" r="46811" b="-118"/>
          <a:stretch/>
        </p:blipFill>
        <p:spPr>
          <a:xfrm>
            <a:off x="7099610" y="4535195"/>
            <a:ext cx="966439" cy="371342"/>
          </a:xfrm>
          <a:prstGeom prst="rect">
            <a:avLst/>
          </a:prstGeom>
        </p:spPr>
      </p:pic>
      <p:pic>
        <p:nvPicPr>
          <p:cNvPr id="6" name="Picture 5">
            <a:hlinkClick r:id="rId3" action="ppaction://hlinksldjump"/>
            <a:extLst>
              <a:ext uri="{FF2B5EF4-FFF2-40B4-BE49-F238E27FC236}">
                <a16:creationId xmlns:a16="http://schemas.microsoft.com/office/drawing/2014/main" id="{D611731D-D3B5-2744-9749-BF78AAAA8CF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006694" y="4535634"/>
            <a:ext cx="900058" cy="370903"/>
          </a:xfrm>
          <a:prstGeom prst="rect">
            <a:avLst/>
          </a:prstGeom>
        </p:spPr>
      </p:pic>
      <p:pic>
        <p:nvPicPr>
          <p:cNvPr id="7" name="Picture 6">
            <a:hlinkClick r:id="rId6" action="ppaction://hlinksldjump"/>
            <a:extLst>
              <a:ext uri="{FF2B5EF4-FFF2-40B4-BE49-F238E27FC236}">
                <a16:creationId xmlns:a16="http://schemas.microsoft.com/office/drawing/2014/main" id="{8F6E877E-721C-8E49-A1F6-89EFC47934C1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/>
          <a:stretch/>
        </p:blipFill>
        <p:spPr>
          <a:xfrm>
            <a:off x="4587174" y="2571747"/>
            <a:ext cx="2249844" cy="1012430"/>
          </a:xfrm>
          <a:prstGeom prst="rect">
            <a:avLst/>
          </a:prstGeom>
        </p:spPr>
      </p:pic>
      <p:pic>
        <p:nvPicPr>
          <p:cNvPr id="9" name="Picture 8">
            <a:hlinkClick r:id="rId8" action="ppaction://hlinksldjump"/>
            <a:extLst>
              <a:ext uri="{FF2B5EF4-FFF2-40B4-BE49-F238E27FC236}">
                <a16:creationId xmlns:a16="http://schemas.microsoft.com/office/drawing/2014/main" id="{50995AE9-4F0D-794E-A5CE-83DA5E14CA05}"/>
              </a:ext>
            </a:extLst>
          </p:cNvPr>
          <p:cNvPicPr>
            <a:picLocks noChangeAspect="1"/>
          </p:cNvPicPr>
          <p:nvPr/>
        </p:nvPicPr>
        <p:blipFill>
          <a:blip r:embed="rId9"/>
          <a:srcRect/>
          <a:stretch/>
        </p:blipFill>
        <p:spPr>
          <a:xfrm>
            <a:off x="2322156" y="2571747"/>
            <a:ext cx="2249844" cy="101243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F7A8CD52-225F-5B43-A371-AFDD3909ABC7}"/>
              </a:ext>
            </a:extLst>
          </p:cNvPr>
          <p:cNvPicPr>
            <a:picLocks noChangeAspect="1"/>
          </p:cNvPicPr>
          <p:nvPr/>
        </p:nvPicPr>
        <p:blipFill>
          <a:blip r:embed="rId10"/>
          <a:srcRect/>
          <a:stretch/>
        </p:blipFill>
        <p:spPr>
          <a:xfrm>
            <a:off x="2322156" y="2571747"/>
            <a:ext cx="2249842" cy="10124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15739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EBCE2933-29C2-F840-84C6-EA47F32D700B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851" y="0"/>
            <a:ext cx="9140297" cy="5143499"/>
          </a:xfrm>
          <a:prstGeom prst="rect">
            <a:avLst/>
          </a:prstGeom>
        </p:spPr>
      </p:pic>
      <p:pic>
        <p:nvPicPr>
          <p:cNvPr id="4" name="Picture 3">
            <a:hlinkClick r:id="rId3" action="ppaction://hlinksldjump"/>
            <a:extLst>
              <a:ext uri="{FF2B5EF4-FFF2-40B4-BE49-F238E27FC236}">
                <a16:creationId xmlns:a16="http://schemas.microsoft.com/office/drawing/2014/main" id="{A52297F2-4833-4549-805B-231B9C0C516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06694" y="4541545"/>
            <a:ext cx="900058" cy="3709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785407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09E43886-53BB-674F-B3E8-DCE35774AC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454A0C99-FF8E-014E-B9A1-C6A09EA4B594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1851" y="0"/>
            <a:ext cx="9140297" cy="5143498"/>
          </a:xfrm>
          <a:prstGeom prst="rect">
            <a:avLst/>
          </a:prstGeom>
        </p:spPr>
      </p:pic>
      <p:pic>
        <p:nvPicPr>
          <p:cNvPr id="5" name="Picture 4">
            <a:hlinkClick r:id="rId4" action="ppaction://hlinksldjump"/>
            <a:extLst>
              <a:ext uri="{FF2B5EF4-FFF2-40B4-BE49-F238E27FC236}">
                <a16:creationId xmlns:a16="http://schemas.microsoft.com/office/drawing/2014/main" id="{4C26CA01-5DDE-5F44-86EA-8D1C21023CD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006694" y="4541545"/>
            <a:ext cx="900058" cy="3709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11462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F1509CD-22B5-2044-802C-A85B157FFC28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BE880D5B-207D-3446-96E4-99F0EE9F5E6A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4230" y="0"/>
            <a:ext cx="9135539" cy="514349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CC28381D-3FB9-0345-A352-A6016FCEF28D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-1" y="0"/>
            <a:ext cx="9135541" cy="5143499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170C459F-8339-5B40-8484-D2D17B0DC972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-8461" y="0"/>
            <a:ext cx="9135541" cy="5143499"/>
          </a:xfrm>
          <a:prstGeom prst="rect">
            <a:avLst/>
          </a:prstGeom>
        </p:spPr>
      </p:pic>
      <p:pic>
        <p:nvPicPr>
          <p:cNvPr id="10" name="Picture 9">
            <a:hlinkClick r:id="rId6" action="ppaction://hlinksldjump"/>
            <a:extLst>
              <a:ext uri="{FF2B5EF4-FFF2-40B4-BE49-F238E27FC236}">
                <a16:creationId xmlns:a16="http://schemas.microsoft.com/office/drawing/2014/main" id="{4D671C08-951E-F941-A2A8-65F859729C42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8423" y="4544799"/>
            <a:ext cx="358567" cy="358567"/>
          </a:xfrm>
          <a:prstGeom prst="rect">
            <a:avLst/>
          </a:prstGeom>
        </p:spPr>
      </p:pic>
      <p:pic>
        <p:nvPicPr>
          <p:cNvPr id="11" name="Picture 10" descr="Futuregoals_Spotlight Presentation Assests-01.png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1231D760-7863-4146-B9E2-8ECA53341B6B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8423" y="4185196"/>
            <a:ext cx="358567" cy="358567"/>
          </a:xfrm>
          <a:prstGeom prst="rect">
            <a:avLst/>
          </a:prstGeom>
        </p:spPr>
      </p:pic>
      <p:pic>
        <p:nvPicPr>
          <p:cNvPr id="8" name="Picture 7">
            <a:hlinkClick r:id="rId9" action="ppaction://hlinksldjump"/>
            <a:extLst>
              <a:ext uri="{FF2B5EF4-FFF2-40B4-BE49-F238E27FC236}">
                <a16:creationId xmlns:a16="http://schemas.microsoft.com/office/drawing/2014/main" id="{7B2F0C96-9AE6-914C-A45F-848F4D9D1E9C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8543720" y="225620"/>
            <a:ext cx="341622" cy="3416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19829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48370885-2F57-0F4D-A234-ED3F7F74B5F3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850" y="0"/>
            <a:ext cx="9140299" cy="5143499"/>
          </a:xfrm>
          <a:prstGeom prst="rect">
            <a:avLst/>
          </a:prstGeom>
        </p:spPr>
      </p:pic>
      <p:pic>
        <p:nvPicPr>
          <p:cNvPr id="4" name="Picture 3">
            <a:hlinkClick r:id="rId3" action="ppaction://hlinksldjump"/>
            <a:extLst>
              <a:ext uri="{FF2B5EF4-FFF2-40B4-BE49-F238E27FC236}">
                <a16:creationId xmlns:a16="http://schemas.microsoft.com/office/drawing/2014/main" id="{91C5E6E5-940C-ED43-BA62-652528BDF34A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53187" b="-118"/>
          <a:stretch/>
        </p:blipFill>
        <p:spPr>
          <a:xfrm>
            <a:off x="8066049" y="4535195"/>
            <a:ext cx="856578" cy="371342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BAD89AEC-BD86-214D-8559-FE85BE13E471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371" r="46811" b="-118"/>
          <a:stretch/>
        </p:blipFill>
        <p:spPr>
          <a:xfrm>
            <a:off x="7099610" y="4535195"/>
            <a:ext cx="966439" cy="371342"/>
          </a:xfrm>
          <a:prstGeom prst="rect">
            <a:avLst/>
          </a:prstGeom>
        </p:spPr>
      </p:pic>
      <p:pic>
        <p:nvPicPr>
          <p:cNvPr id="6" name="Picture 5">
            <a:hlinkClick r:id="rId3" action="ppaction://hlinksldjump"/>
            <a:extLst>
              <a:ext uri="{FF2B5EF4-FFF2-40B4-BE49-F238E27FC236}">
                <a16:creationId xmlns:a16="http://schemas.microsoft.com/office/drawing/2014/main" id="{F90C47D0-A563-CB41-BD0A-10E34EAF8EA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006694" y="4535634"/>
            <a:ext cx="900058" cy="370903"/>
          </a:xfrm>
          <a:prstGeom prst="rect">
            <a:avLst/>
          </a:prstGeom>
        </p:spPr>
      </p:pic>
      <p:pic>
        <p:nvPicPr>
          <p:cNvPr id="7" name="Picture 6">
            <a:hlinkClick r:id="rId6" action="ppaction://hlinksldjump"/>
            <a:extLst>
              <a:ext uri="{FF2B5EF4-FFF2-40B4-BE49-F238E27FC236}">
                <a16:creationId xmlns:a16="http://schemas.microsoft.com/office/drawing/2014/main" id="{DE183A84-D967-1F4C-AFBC-B83FB7F32B8F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/>
          <a:stretch/>
        </p:blipFill>
        <p:spPr>
          <a:xfrm>
            <a:off x="3444734" y="2571747"/>
            <a:ext cx="2254531" cy="1012429"/>
          </a:xfrm>
          <a:prstGeom prst="rect">
            <a:avLst/>
          </a:prstGeom>
        </p:spPr>
      </p:pic>
      <p:pic>
        <p:nvPicPr>
          <p:cNvPr id="8" name="Picture 7">
            <a:hlinkClick r:id="rId8" action="ppaction://hlinksldjump"/>
            <a:extLst>
              <a:ext uri="{FF2B5EF4-FFF2-40B4-BE49-F238E27FC236}">
                <a16:creationId xmlns:a16="http://schemas.microsoft.com/office/drawing/2014/main" id="{8D3DD3EE-6B19-2449-83C5-5301BC57B222}"/>
              </a:ext>
            </a:extLst>
          </p:cNvPr>
          <p:cNvPicPr>
            <a:picLocks noChangeAspect="1"/>
          </p:cNvPicPr>
          <p:nvPr/>
        </p:nvPicPr>
        <p:blipFill>
          <a:blip r:embed="rId9"/>
          <a:srcRect/>
          <a:stretch/>
        </p:blipFill>
        <p:spPr>
          <a:xfrm>
            <a:off x="5709752" y="2571747"/>
            <a:ext cx="2254531" cy="1012429"/>
          </a:xfrm>
          <a:prstGeom prst="rect">
            <a:avLst/>
          </a:prstGeom>
        </p:spPr>
      </p:pic>
      <p:pic>
        <p:nvPicPr>
          <p:cNvPr id="9" name="Picture 8">
            <a:hlinkClick r:id="rId8" action="ppaction://hlinksldjump"/>
            <a:extLst>
              <a:ext uri="{FF2B5EF4-FFF2-40B4-BE49-F238E27FC236}">
                <a16:creationId xmlns:a16="http://schemas.microsoft.com/office/drawing/2014/main" id="{E9BCC9EE-4502-1745-B64A-C4F451F4B6F3}"/>
              </a:ext>
            </a:extLst>
          </p:cNvPr>
          <p:cNvPicPr>
            <a:picLocks noChangeAspect="1"/>
          </p:cNvPicPr>
          <p:nvPr/>
        </p:nvPicPr>
        <p:blipFill>
          <a:blip r:embed="rId10"/>
          <a:srcRect/>
          <a:stretch/>
        </p:blipFill>
        <p:spPr>
          <a:xfrm>
            <a:off x="1179716" y="2571747"/>
            <a:ext cx="2254531" cy="1012429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6C4266B5-43BA-BE48-A6C8-4D19E814E59A}"/>
              </a:ext>
            </a:extLst>
          </p:cNvPr>
          <p:cNvPicPr>
            <a:picLocks noChangeAspect="1"/>
          </p:cNvPicPr>
          <p:nvPr/>
        </p:nvPicPr>
        <p:blipFill>
          <a:blip r:embed="rId11"/>
          <a:srcRect/>
          <a:stretch/>
        </p:blipFill>
        <p:spPr>
          <a:xfrm>
            <a:off x="3444735" y="2571747"/>
            <a:ext cx="2254527" cy="10124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16229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96936B2-9886-244B-835D-FCE93F47E7BA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851" y="0"/>
            <a:ext cx="9140297" cy="5143499"/>
          </a:xfrm>
          <a:prstGeom prst="rect">
            <a:avLst/>
          </a:prstGeom>
        </p:spPr>
      </p:pic>
      <p:pic>
        <p:nvPicPr>
          <p:cNvPr id="4" name="Picture 3">
            <a:hlinkClick r:id="rId3" action="ppaction://hlinksldjump"/>
            <a:extLst>
              <a:ext uri="{FF2B5EF4-FFF2-40B4-BE49-F238E27FC236}">
                <a16:creationId xmlns:a16="http://schemas.microsoft.com/office/drawing/2014/main" id="{6CF1FBBB-3C9E-1548-AFBB-5742F675F90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06694" y="4541545"/>
            <a:ext cx="900058" cy="3709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962877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D693AC5-CCD8-034F-B5B4-015C072D413E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851" y="0"/>
            <a:ext cx="9140297" cy="5143499"/>
          </a:xfrm>
          <a:prstGeom prst="rect">
            <a:avLst/>
          </a:prstGeom>
        </p:spPr>
      </p:pic>
      <p:pic>
        <p:nvPicPr>
          <p:cNvPr id="4" name="Picture 3">
            <a:hlinkClick r:id="rId3" action="ppaction://hlinksldjump"/>
            <a:extLst>
              <a:ext uri="{FF2B5EF4-FFF2-40B4-BE49-F238E27FC236}">
                <a16:creationId xmlns:a16="http://schemas.microsoft.com/office/drawing/2014/main" id="{9C0E293D-F3FE-2348-8EA4-49E3D47896F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06694" y="4541545"/>
            <a:ext cx="900058" cy="3709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937026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74C944F1-546C-9241-A982-E8E6F1402093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4229" y="0"/>
            <a:ext cx="9135541" cy="5143499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D5F28130-B469-3944-9278-9C1802A84A0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71" r="46811" b="-118"/>
          <a:stretch/>
        </p:blipFill>
        <p:spPr>
          <a:xfrm>
            <a:off x="7099610" y="4535195"/>
            <a:ext cx="966439" cy="371342"/>
          </a:xfrm>
          <a:prstGeom prst="rect">
            <a:avLst/>
          </a:prstGeom>
        </p:spPr>
      </p:pic>
      <p:pic>
        <p:nvPicPr>
          <p:cNvPr id="5" name="Picture 4">
            <a:hlinkClick r:id="rId4" action="ppaction://hlinksldjump"/>
            <a:extLst>
              <a:ext uri="{FF2B5EF4-FFF2-40B4-BE49-F238E27FC236}">
                <a16:creationId xmlns:a16="http://schemas.microsoft.com/office/drawing/2014/main" id="{4C7D3517-735E-6849-A989-C4F18E0EFB3F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3447078" y="2571747"/>
            <a:ext cx="2249842" cy="1012429"/>
          </a:xfrm>
          <a:prstGeom prst="rect">
            <a:avLst/>
          </a:prstGeom>
        </p:spPr>
      </p:pic>
      <p:pic>
        <p:nvPicPr>
          <p:cNvPr id="6" name="Picture 5">
            <a:hlinkClick r:id="rId6" action="ppaction://hlinksldjump"/>
            <a:extLst>
              <a:ext uri="{FF2B5EF4-FFF2-40B4-BE49-F238E27FC236}">
                <a16:creationId xmlns:a16="http://schemas.microsoft.com/office/drawing/2014/main" id="{C20E72B3-0583-A542-BCA7-50CE0ADFEEF2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/>
          <a:stretch/>
        </p:blipFill>
        <p:spPr>
          <a:xfrm>
            <a:off x="5712096" y="2571747"/>
            <a:ext cx="2249842" cy="1012429"/>
          </a:xfrm>
          <a:prstGeom prst="rect">
            <a:avLst/>
          </a:prstGeom>
        </p:spPr>
      </p:pic>
      <p:pic>
        <p:nvPicPr>
          <p:cNvPr id="7" name="Picture 6">
            <a:hlinkClick r:id="rId4" action="ppaction://hlinksldjump"/>
            <a:extLst>
              <a:ext uri="{FF2B5EF4-FFF2-40B4-BE49-F238E27FC236}">
                <a16:creationId xmlns:a16="http://schemas.microsoft.com/office/drawing/2014/main" id="{9148DB66-7F15-9741-8485-5253D2005AD6}"/>
              </a:ext>
            </a:extLst>
          </p:cNvPr>
          <p:cNvPicPr>
            <a:picLocks noChangeAspect="1"/>
          </p:cNvPicPr>
          <p:nvPr/>
        </p:nvPicPr>
        <p:blipFill>
          <a:blip r:embed="rId8"/>
          <a:srcRect/>
          <a:stretch/>
        </p:blipFill>
        <p:spPr>
          <a:xfrm>
            <a:off x="1182060" y="2571747"/>
            <a:ext cx="2249842" cy="1012429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66D09143-F156-7147-B6FA-07E110E2DB0A}"/>
              </a:ext>
            </a:extLst>
          </p:cNvPr>
          <p:cNvPicPr>
            <a:picLocks noChangeAspect="1"/>
          </p:cNvPicPr>
          <p:nvPr/>
        </p:nvPicPr>
        <p:blipFill>
          <a:blip r:embed="rId9"/>
          <a:srcRect/>
          <a:stretch/>
        </p:blipFill>
        <p:spPr>
          <a:xfrm>
            <a:off x="5714202" y="2571748"/>
            <a:ext cx="2249840" cy="1012428"/>
          </a:xfrm>
          <a:prstGeom prst="rect">
            <a:avLst/>
          </a:prstGeom>
        </p:spPr>
      </p:pic>
      <p:pic>
        <p:nvPicPr>
          <p:cNvPr id="9" name="Picture 8">
            <a:hlinkClick r:id="rId10" action="ppaction://hlinksldjump"/>
            <a:extLst>
              <a:ext uri="{FF2B5EF4-FFF2-40B4-BE49-F238E27FC236}">
                <a16:creationId xmlns:a16="http://schemas.microsoft.com/office/drawing/2014/main" id="{422E2CBD-F059-BC43-88F4-FD13120FEFE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3187" b="-118"/>
          <a:stretch/>
        </p:blipFill>
        <p:spPr>
          <a:xfrm>
            <a:off x="8066049" y="4535195"/>
            <a:ext cx="856578" cy="371342"/>
          </a:xfrm>
          <a:prstGeom prst="rect">
            <a:avLst/>
          </a:prstGeom>
        </p:spPr>
      </p:pic>
      <p:pic>
        <p:nvPicPr>
          <p:cNvPr id="10" name="Picture 9">
            <a:hlinkClick r:id="rId10" action="ppaction://hlinksldjump"/>
            <a:extLst>
              <a:ext uri="{FF2B5EF4-FFF2-40B4-BE49-F238E27FC236}">
                <a16:creationId xmlns:a16="http://schemas.microsoft.com/office/drawing/2014/main" id="{2DD58F41-2533-E74A-88D0-96DA12AE1A26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8005924" y="4535634"/>
            <a:ext cx="900058" cy="3709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80880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684A9390-6DE1-834D-B26D-49679578E2E3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4230" y="0"/>
            <a:ext cx="9135539" cy="5143499"/>
          </a:xfrm>
          <a:prstGeom prst="rect">
            <a:avLst/>
          </a:prstGeom>
        </p:spPr>
      </p:pic>
      <p:pic>
        <p:nvPicPr>
          <p:cNvPr id="4" name="Picture 3">
            <a:hlinkClick r:id="rId3" action="ppaction://hlinksldjump"/>
            <a:extLst>
              <a:ext uri="{FF2B5EF4-FFF2-40B4-BE49-F238E27FC236}">
                <a16:creationId xmlns:a16="http://schemas.microsoft.com/office/drawing/2014/main" id="{B981B9D0-1E80-294D-8659-F0E5E0FED44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06694" y="4541545"/>
            <a:ext cx="900058" cy="3709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099869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AB25BD71-06D6-3544-AB21-18E4EF2E71FA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4230" y="0"/>
            <a:ext cx="9135539" cy="5143499"/>
          </a:xfrm>
          <a:prstGeom prst="rect">
            <a:avLst/>
          </a:prstGeom>
        </p:spPr>
      </p:pic>
      <p:pic>
        <p:nvPicPr>
          <p:cNvPr id="5" name="Picture 4">
            <a:hlinkClick r:id="rId3" action="ppaction://hlinksldjump"/>
            <a:extLst>
              <a:ext uri="{FF2B5EF4-FFF2-40B4-BE49-F238E27FC236}">
                <a16:creationId xmlns:a16="http://schemas.microsoft.com/office/drawing/2014/main" id="{3AC08FD9-97F6-CD49-9659-E0B401D4CAF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06694" y="4541545"/>
            <a:ext cx="900058" cy="3709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831838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3785954-16D0-524C-A8D2-3A7896EEC18E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4230" y="0"/>
            <a:ext cx="9135539" cy="5143499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1B03647C-43D6-5846-8FF1-AC44628816E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71" r="46811" b="-118"/>
          <a:stretch/>
        </p:blipFill>
        <p:spPr>
          <a:xfrm>
            <a:off x="7099610" y="4535195"/>
            <a:ext cx="966439" cy="371342"/>
          </a:xfrm>
          <a:prstGeom prst="rect">
            <a:avLst/>
          </a:prstGeom>
        </p:spPr>
      </p:pic>
      <p:pic>
        <p:nvPicPr>
          <p:cNvPr id="5" name="Picture 4">
            <a:hlinkClick r:id="rId4" action="ppaction://hlinksldjump"/>
            <a:extLst>
              <a:ext uri="{FF2B5EF4-FFF2-40B4-BE49-F238E27FC236}">
                <a16:creationId xmlns:a16="http://schemas.microsoft.com/office/drawing/2014/main" id="{15DCCDAE-0E7D-1942-8D41-E2F7126A862E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3447078" y="2571747"/>
            <a:ext cx="2249842" cy="1012428"/>
          </a:xfrm>
          <a:prstGeom prst="rect">
            <a:avLst/>
          </a:prstGeom>
        </p:spPr>
      </p:pic>
      <p:pic>
        <p:nvPicPr>
          <p:cNvPr id="6" name="Picture 5">
            <a:hlinkClick r:id="rId4" action="ppaction://hlinksldjump"/>
            <a:extLst>
              <a:ext uri="{FF2B5EF4-FFF2-40B4-BE49-F238E27FC236}">
                <a16:creationId xmlns:a16="http://schemas.microsoft.com/office/drawing/2014/main" id="{C268DF38-7157-7B4A-890C-D11B1C1C3F0C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/>
          <a:stretch/>
        </p:blipFill>
        <p:spPr>
          <a:xfrm>
            <a:off x="5712096" y="2571747"/>
            <a:ext cx="2249842" cy="1012428"/>
          </a:xfrm>
          <a:prstGeom prst="rect">
            <a:avLst/>
          </a:prstGeom>
        </p:spPr>
      </p:pic>
      <p:pic>
        <p:nvPicPr>
          <p:cNvPr id="7" name="Picture 6">
            <a:hlinkClick r:id="rId7" action="ppaction://hlinksldjump"/>
            <a:extLst>
              <a:ext uri="{FF2B5EF4-FFF2-40B4-BE49-F238E27FC236}">
                <a16:creationId xmlns:a16="http://schemas.microsoft.com/office/drawing/2014/main" id="{6B3BFFC3-04FA-1843-AE3E-4FB37EC67BBD}"/>
              </a:ext>
            </a:extLst>
          </p:cNvPr>
          <p:cNvPicPr>
            <a:picLocks noChangeAspect="1"/>
          </p:cNvPicPr>
          <p:nvPr/>
        </p:nvPicPr>
        <p:blipFill>
          <a:blip r:embed="rId8"/>
          <a:srcRect/>
          <a:stretch/>
        </p:blipFill>
        <p:spPr>
          <a:xfrm>
            <a:off x="1182060" y="2571747"/>
            <a:ext cx="2249842" cy="101242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959D9496-BFF0-654B-B348-D4294CA4C185}"/>
              </a:ext>
            </a:extLst>
          </p:cNvPr>
          <p:cNvPicPr>
            <a:picLocks noChangeAspect="1"/>
          </p:cNvPicPr>
          <p:nvPr/>
        </p:nvPicPr>
        <p:blipFill>
          <a:blip r:embed="rId9"/>
          <a:srcRect/>
          <a:stretch/>
        </p:blipFill>
        <p:spPr>
          <a:xfrm>
            <a:off x="3444176" y="2571747"/>
            <a:ext cx="2249840" cy="1012428"/>
          </a:xfrm>
          <a:prstGeom prst="rect">
            <a:avLst/>
          </a:prstGeom>
        </p:spPr>
      </p:pic>
      <p:pic>
        <p:nvPicPr>
          <p:cNvPr id="9" name="Picture 8">
            <a:hlinkClick r:id="rId10" action="ppaction://hlinksldjump"/>
            <a:extLst>
              <a:ext uri="{FF2B5EF4-FFF2-40B4-BE49-F238E27FC236}">
                <a16:creationId xmlns:a16="http://schemas.microsoft.com/office/drawing/2014/main" id="{CC7BB8FE-381D-6345-B876-67F0EC6CD84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3187" b="-118"/>
          <a:stretch/>
        </p:blipFill>
        <p:spPr>
          <a:xfrm>
            <a:off x="8066049" y="4535195"/>
            <a:ext cx="856578" cy="371342"/>
          </a:xfrm>
          <a:prstGeom prst="rect">
            <a:avLst/>
          </a:prstGeom>
        </p:spPr>
      </p:pic>
      <p:pic>
        <p:nvPicPr>
          <p:cNvPr id="10" name="Picture 9">
            <a:hlinkClick r:id="rId10" action="ppaction://hlinksldjump"/>
            <a:extLst>
              <a:ext uri="{FF2B5EF4-FFF2-40B4-BE49-F238E27FC236}">
                <a16:creationId xmlns:a16="http://schemas.microsoft.com/office/drawing/2014/main" id="{D65EEBC2-1259-0E47-A07A-9FF1923F583A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8004158" y="4535634"/>
            <a:ext cx="900058" cy="3709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64649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E68C3EEC-C201-F940-82D8-37DA76EEE9E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851" y="0"/>
            <a:ext cx="9140297" cy="5143499"/>
          </a:xfrm>
          <a:prstGeom prst="rect">
            <a:avLst/>
          </a:prstGeom>
        </p:spPr>
      </p:pic>
      <p:pic>
        <p:nvPicPr>
          <p:cNvPr id="4" name="Picture 3">
            <a:hlinkClick r:id="rId3" action="ppaction://hlinksldjump"/>
            <a:extLst>
              <a:ext uri="{FF2B5EF4-FFF2-40B4-BE49-F238E27FC236}">
                <a16:creationId xmlns:a16="http://schemas.microsoft.com/office/drawing/2014/main" id="{5DEC21CC-8D6E-E546-867C-EFDD75E67BF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06694" y="4541545"/>
            <a:ext cx="900058" cy="3709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727703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E534457F-609C-374F-80FB-774A17EC52CA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851" y="0"/>
            <a:ext cx="9140297" cy="5143499"/>
          </a:xfrm>
          <a:prstGeom prst="rect">
            <a:avLst/>
          </a:prstGeom>
        </p:spPr>
      </p:pic>
      <p:pic>
        <p:nvPicPr>
          <p:cNvPr id="4" name="Picture 3">
            <a:hlinkClick r:id="rId3" action="ppaction://hlinksldjump"/>
            <a:extLst>
              <a:ext uri="{FF2B5EF4-FFF2-40B4-BE49-F238E27FC236}">
                <a16:creationId xmlns:a16="http://schemas.microsoft.com/office/drawing/2014/main" id="{E94B742D-62D9-2D4F-8D14-F7CCDF9417F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06694" y="4541545"/>
            <a:ext cx="900058" cy="3709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179984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3FC2EFB3-8D0C-0946-937D-2693E5C0C4A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234BB69F-C883-9245-8502-ACF3B7884693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4231" y="0"/>
            <a:ext cx="9135537" cy="514349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162DA4F8-6A4B-4A40-8A58-EEC34D658BD6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-4232" y="0"/>
            <a:ext cx="9135539" cy="5143498"/>
          </a:xfrm>
          <a:prstGeom prst="rect">
            <a:avLst/>
          </a:prstGeom>
        </p:spPr>
      </p:pic>
      <p:pic>
        <p:nvPicPr>
          <p:cNvPr id="7" name="Picture 6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0FF2375E-34E4-C146-8DB3-01977A51924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8423" y="4544799"/>
            <a:ext cx="358567" cy="3585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86886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hlinkClick r:id="rId2" action="ppaction://hlinksldjump"/>
            <a:extLst>
              <a:ext uri="{FF2B5EF4-FFF2-40B4-BE49-F238E27FC236}">
                <a16:creationId xmlns:a16="http://schemas.microsoft.com/office/drawing/2014/main" id="{98FEAFA7-27BE-524D-9501-CC2C918E7415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-572" y="0"/>
            <a:ext cx="9144000" cy="5143500"/>
          </a:xfrm>
          <a:prstGeom prst="rect">
            <a:avLst/>
          </a:prstGeom>
        </p:spPr>
      </p:pic>
      <p:pic>
        <p:nvPicPr>
          <p:cNvPr id="3" name="Picture 2">
            <a:hlinkClick r:id="rId4"/>
            <a:extLst>
              <a:ext uri="{FF2B5EF4-FFF2-40B4-BE49-F238E27FC236}">
                <a16:creationId xmlns:a16="http://schemas.microsoft.com/office/drawing/2014/main" id="{B068CD64-5A7A-6147-B228-5F0A8055EAED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1672201" y="934218"/>
            <a:ext cx="5798453" cy="28060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40311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9BAA7CD9-9F76-6543-99E6-769CBCF9B49F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1B19D4D-A7D9-5D42-AC4F-8541ABB2C84C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4231" y="1"/>
            <a:ext cx="9135539" cy="5143499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2F558175-5B47-D644-A3FF-B963D91C8846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4231" y="1"/>
            <a:ext cx="9135539" cy="5143499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FC8D66DD-440C-FE4E-AD49-73B1C4806C8B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4231" y="1"/>
            <a:ext cx="9135539" cy="514349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2901C50E-7829-544D-B608-DA021E216A15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/>
          <a:stretch/>
        </p:blipFill>
        <p:spPr>
          <a:xfrm>
            <a:off x="4231" y="1"/>
            <a:ext cx="9135539" cy="5143499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64B088CF-2985-E44D-B11A-FCE06BC41CC6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/>
          <a:stretch/>
        </p:blipFill>
        <p:spPr>
          <a:xfrm>
            <a:off x="4231" y="1"/>
            <a:ext cx="9135539" cy="5143499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842C263F-662D-214E-852F-B8E808C8AA7F}"/>
              </a:ext>
            </a:extLst>
          </p:cNvPr>
          <p:cNvPicPr>
            <a:picLocks noChangeAspect="1"/>
          </p:cNvPicPr>
          <p:nvPr/>
        </p:nvPicPr>
        <p:blipFill>
          <a:blip r:embed="rId8"/>
          <a:srcRect/>
          <a:stretch/>
        </p:blipFill>
        <p:spPr>
          <a:xfrm>
            <a:off x="4231" y="1"/>
            <a:ext cx="9135539" cy="5143498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5683F401-F09A-494B-B3AA-DE0F4815909C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r="59545"/>
          <a:stretch/>
        </p:blipFill>
        <p:spPr>
          <a:xfrm>
            <a:off x="12689" y="0"/>
            <a:ext cx="3699164" cy="51435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BE101C61-2988-BE40-AF52-36BE198D4C5B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l="44545"/>
          <a:stretch/>
        </p:blipFill>
        <p:spPr>
          <a:xfrm>
            <a:off x="4085925" y="0"/>
            <a:ext cx="5070764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34407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2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A5109B15-D594-B243-A38E-E204F60413C9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C1C2112A-0748-9244-ACBD-D295DFDC5BE1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4230" y="0"/>
            <a:ext cx="9135541" cy="5143499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CFCCB55C-A540-6E49-BFC4-6BC60082FCF5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4230" y="0"/>
            <a:ext cx="9135541" cy="5143499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28970C2E-9764-E94A-A895-D33D7B243FAC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4231" y="0"/>
            <a:ext cx="9135539" cy="5143499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0C32A6D3-B124-7D4C-9F9F-BB313E8C79D3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/>
          <a:stretch/>
        </p:blipFill>
        <p:spPr>
          <a:xfrm>
            <a:off x="4230" y="0"/>
            <a:ext cx="9135541" cy="5143499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A0CA96DB-0FC2-DE4D-8048-0C1FB2C33B63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/>
          <a:stretch/>
        </p:blipFill>
        <p:spPr>
          <a:xfrm>
            <a:off x="4230" y="1"/>
            <a:ext cx="9135541" cy="5143499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030C71C7-141F-AD4A-B847-4760D2E7DD33}"/>
              </a:ext>
            </a:extLst>
          </p:cNvPr>
          <p:cNvPicPr>
            <a:picLocks noChangeAspect="1"/>
          </p:cNvPicPr>
          <p:nvPr/>
        </p:nvPicPr>
        <p:blipFill>
          <a:blip r:embed="rId8"/>
          <a:srcRect/>
          <a:stretch/>
        </p:blipFill>
        <p:spPr>
          <a:xfrm>
            <a:off x="4230" y="1"/>
            <a:ext cx="9135541" cy="5143499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C2F09F06-0C15-D741-A74A-1221A42C119A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r="60659"/>
          <a:stretch/>
        </p:blipFill>
        <p:spPr>
          <a:xfrm>
            <a:off x="0" y="0"/>
            <a:ext cx="3597310" cy="5143500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05B1290C-2162-F543-98B3-EB75E57AB3BE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l="42802"/>
          <a:stretch/>
        </p:blipFill>
        <p:spPr>
          <a:xfrm>
            <a:off x="3913833" y="0"/>
            <a:ext cx="5230167" cy="5143500"/>
          </a:xfrm>
          <a:prstGeom prst="rect">
            <a:avLst/>
          </a:prstGeom>
        </p:spPr>
      </p:pic>
      <p:sp>
        <p:nvSpPr>
          <p:cNvPr id="22" name="Rectangle 21">
            <a:extLst>
              <a:ext uri="{FF2B5EF4-FFF2-40B4-BE49-F238E27FC236}">
                <a16:creationId xmlns:a16="http://schemas.microsoft.com/office/drawing/2014/main" id="{FB100E53-64D2-9C4A-A5AD-E96543FC6E23}"/>
              </a:ext>
            </a:extLst>
          </p:cNvPr>
          <p:cNvSpPr/>
          <p:nvPr/>
        </p:nvSpPr>
        <p:spPr>
          <a:xfrm>
            <a:off x="8532259" y="4544799"/>
            <a:ext cx="364731" cy="364731"/>
          </a:xfrm>
          <a:prstGeom prst="rect">
            <a:avLst/>
          </a:prstGeom>
          <a:solidFill>
            <a:srgbClr val="02030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0" name="Picture 19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85B0877C-9F30-8B41-89C2-2231EBA8C157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8423" y="4544799"/>
            <a:ext cx="358567" cy="358567"/>
          </a:xfrm>
          <a:prstGeom prst="rect">
            <a:avLst/>
          </a:prstGeom>
        </p:spPr>
      </p:pic>
      <p:sp>
        <p:nvSpPr>
          <p:cNvPr id="16" name="Rectangle 15">
            <a:extLst>
              <a:ext uri="{FF2B5EF4-FFF2-40B4-BE49-F238E27FC236}">
                <a16:creationId xmlns:a16="http://schemas.microsoft.com/office/drawing/2014/main" id="{654A5E09-922A-4D43-B0D8-B56BD7B70C63}"/>
              </a:ext>
            </a:extLst>
          </p:cNvPr>
          <p:cNvSpPr/>
          <p:nvPr/>
        </p:nvSpPr>
        <p:spPr>
          <a:xfrm>
            <a:off x="8532259" y="4181771"/>
            <a:ext cx="364731" cy="364731"/>
          </a:xfrm>
          <a:prstGeom prst="rect">
            <a:avLst/>
          </a:prstGeom>
          <a:solidFill>
            <a:srgbClr val="02030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Picture 13" descr="Futuregoals_Spotlight Presentation Assests-01.png">
            <a:hlinkClick r:id="rId11" action="ppaction://hlinksldjump"/>
            <a:extLst>
              <a:ext uri="{FF2B5EF4-FFF2-40B4-BE49-F238E27FC236}">
                <a16:creationId xmlns:a16="http://schemas.microsoft.com/office/drawing/2014/main" id="{4FEBD4A8-6F8E-F340-AC38-5072917F7DC4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8423" y="4185196"/>
            <a:ext cx="358567" cy="3585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26150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9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10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3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4614DEA2-62A0-C84D-B920-D8A607A8A69C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944D4BCA-628C-A641-965E-EBDB1A0CEC6C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4229" y="0"/>
            <a:ext cx="9135541" cy="51435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35A1414B-5D31-534F-B247-458140C9A9BC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4230" y="2379"/>
            <a:ext cx="9135539" cy="5138741"/>
          </a:xfrm>
          <a:prstGeom prst="rect">
            <a:avLst/>
          </a:prstGeom>
        </p:spPr>
      </p:pic>
      <p:pic>
        <p:nvPicPr>
          <p:cNvPr id="11" name="Picture 10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AC3A86AE-B88E-774A-9BCB-733A6754D97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8423" y="4544799"/>
            <a:ext cx="358567" cy="358567"/>
          </a:xfrm>
          <a:prstGeom prst="rect">
            <a:avLst/>
          </a:prstGeom>
        </p:spPr>
      </p:pic>
      <p:pic>
        <p:nvPicPr>
          <p:cNvPr id="12" name="Picture 11" descr="Futuregoals_Spotlight Presentation Assests-01.png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AD02137A-C6C7-264F-93BD-28B713D2D59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8423" y="4185196"/>
            <a:ext cx="358567" cy="358567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BEC1EF1B-A364-984B-984E-B20A9FE4B6AF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54862" b="44057"/>
          <a:stretch/>
        </p:blipFill>
        <p:spPr>
          <a:xfrm>
            <a:off x="5016616" y="0"/>
            <a:ext cx="4127383" cy="28774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28586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F4178F71-1BC0-F14F-A835-99C3D8C1F95E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74F165BB-C626-984E-BF3F-C46C49C29FD7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4230" y="0"/>
            <a:ext cx="9135539" cy="514349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9DDCD922-F050-C847-9E06-398C5411D9CA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-1" y="0"/>
            <a:ext cx="9135541" cy="5143499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87E93126-3C2E-C147-BF76-C9D44CED15A9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/>
          <a:stretch/>
        </p:blipFill>
        <p:spPr>
          <a:xfrm>
            <a:off x="-8461" y="0"/>
            <a:ext cx="9135541" cy="5143499"/>
          </a:xfrm>
          <a:prstGeom prst="rect">
            <a:avLst/>
          </a:prstGeom>
        </p:spPr>
      </p:pic>
      <p:pic>
        <p:nvPicPr>
          <p:cNvPr id="11" name="Picture 10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F2AA234A-C206-AE41-B34A-FA81174517F6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8423" y="4544799"/>
            <a:ext cx="358567" cy="358567"/>
          </a:xfrm>
          <a:prstGeom prst="rect">
            <a:avLst/>
          </a:prstGeom>
        </p:spPr>
      </p:pic>
      <p:pic>
        <p:nvPicPr>
          <p:cNvPr id="12" name="Picture 11" descr="Futuregoals_Spotlight Presentation Assests-01.png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C69A81D8-674C-8A4B-8ED6-3DBEDF52B81E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8423" y="4185196"/>
            <a:ext cx="358567" cy="3585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20243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4" name="Picture 123">
            <a:extLst>
              <a:ext uri="{FF2B5EF4-FFF2-40B4-BE49-F238E27FC236}">
                <a16:creationId xmlns:a16="http://schemas.microsoft.com/office/drawing/2014/main" id="{4EAAD84E-AA7C-2D40-81E6-365CA8A6F6C9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C889B489-BBCB-9746-B0C2-1B0C54BE22AF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-135938" y="19873"/>
            <a:ext cx="3981356" cy="5123627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9A4D593-4222-F248-A263-87C591AF0D09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18502" r="21302"/>
          <a:stretch/>
        </p:blipFill>
        <p:spPr>
          <a:xfrm>
            <a:off x="3034145" y="0"/>
            <a:ext cx="5504278" cy="5143500"/>
          </a:xfrm>
          <a:prstGeom prst="rect">
            <a:avLst/>
          </a:prstGeom>
        </p:spPr>
      </p:pic>
      <p:pic>
        <p:nvPicPr>
          <p:cNvPr id="105" name="Picture 104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39C6CFE3-3A66-A842-8A82-C02F5BB39E9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8423" y="4544799"/>
            <a:ext cx="358567" cy="358567"/>
          </a:xfrm>
          <a:prstGeom prst="rect">
            <a:avLst/>
          </a:prstGeom>
        </p:spPr>
      </p:pic>
      <p:pic>
        <p:nvPicPr>
          <p:cNvPr id="106" name="Picture 105" descr="Futuregoals_Spotlight Presentation Assests-01.png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808A55FE-71CF-AA40-BEE8-51243863E84E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8423" y="4185196"/>
            <a:ext cx="358567" cy="358567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7498FFCD-54DB-CF40-875C-409FF15ABD4C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l="39749" r="7896"/>
          <a:stretch/>
        </p:blipFill>
        <p:spPr>
          <a:xfrm>
            <a:off x="3647766" y="0"/>
            <a:ext cx="4782927" cy="514350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415313C5-E32C-2744-BD93-E0B959EA4A84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l="74615" t="18657" r="15769" b="75775"/>
          <a:stretch/>
        </p:blipFill>
        <p:spPr>
          <a:xfrm>
            <a:off x="7088821" y="959618"/>
            <a:ext cx="879231" cy="286378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D723F5BC-2649-2841-B7F3-7B62A097D4E4}"/>
              </a:ext>
            </a:extLst>
          </p:cNvPr>
          <p:cNvPicPr>
            <a:picLocks noChangeAspect="1"/>
          </p:cNvPicPr>
          <p:nvPr/>
        </p:nvPicPr>
        <p:blipFill rotWithShape="1">
          <a:blip r:embed="rId10"/>
          <a:srcRect l="74615" t="18657" r="15769" b="75610"/>
          <a:stretch/>
        </p:blipFill>
        <p:spPr>
          <a:xfrm>
            <a:off x="7088820" y="959618"/>
            <a:ext cx="879231" cy="294894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57FBB1AE-AA34-1440-95C6-47E1E6BCFCD6}"/>
              </a:ext>
            </a:extLst>
          </p:cNvPr>
          <p:cNvPicPr>
            <a:picLocks noChangeAspect="1"/>
          </p:cNvPicPr>
          <p:nvPr/>
        </p:nvPicPr>
        <p:blipFill rotWithShape="1">
          <a:blip r:embed="rId11"/>
          <a:srcRect l="74114" t="18657" r="16271" b="75610"/>
          <a:stretch/>
        </p:blipFill>
        <p:spPr>
          <a:xfrm>
            <a:off x="7088820" y="959618"/>
            <a:ext cx="879231" cy="294894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AB363AC6-5752-BC48-91A9-77A589084C20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l="65999" t="18657" r="30427" b="75775"/>
          <a:stretch/>
        </p:blipFill>
        <p:spPr>
          <a:xfrm>
            <a:off x="6317594" y="959618"/>
            <a:ext cx="326792" cy="286378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B40F15B9-377F-8944-B3A6-529B645BF2C7}"/>
              </a:ext>
            </a:extLst>
          </p:cNvPr>
          <p:cNvPicPr>
            <a:picLocks noChangeAspect="1"/>
          </p:cNvPicPr>
          <p:nvPr/>
        </p:nvPicPr>
        <p:blipFill rotWithShape="1">
          <a:blip r:embed="rId10"/>
          <a:srcRect l="66023" t="18657" r="30403" b="75775"/>
          <a:stretch/>
        </p:blipFill>
        <p:spPr>
          <a:xfrm>
            <a:off x="6323731" y="959618"/>
            <a:ext cx="326792" cy="286378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D62F248E-C183-ED42-B4C1-0B45FA8AAB27}"/>
              </a:ext>
            </a:extLst>
          </p:cNvPr>
          <p:cNvPicPr>
            <a:picLocks noChangeAspect="1"/>
          </p:cNvPicPr>
          <p:nvPr/>
        </p:nvPicPr>
        <p:blipFill rotWithShape="1">
          <a:blip r:embed="rId11"/>
          <a:srcRect l="65719" t="18657" r="30684" b="75775"/>
          <a:stretch/>
        </p:blipFill>
        <p:spPr>
          <a:xfrm>
            <a:off x="6324461" y="959618"/>
            <a:ext cx="328961" cy="286378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85B8B046-C92B-C54B-B81D-AD033CEC4965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l="76585" t="29081" r="19756" b="66612"/>
          <a:stretch/>
        </p:blipFill>
        <p:spPr>
          <a:xfrm>
            <a:off x="7014116" y="1495779"/>
            <a:ext cx="334537" cy="221510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4122673D-9784-A647-98D5-4795B0F13309}"/>
              </a:ext>
            </a:extLst>
          </p:cNvPr>
          <p:cNvPicPr>
            <a:picLocks noChangeAspect="1"/>
          </p:cNvPicPr>
          <p:nvPr/>
        </p:nvPicPr>
        <p:blipFill rotWithShape="1">
          <a:blip r:embed="rId10"/>
          <a:srcRect l="76585" t="29081" r="19756" b="66612"/>
          <a:stretch/>
        </p:blipFill>
        <p:spPr>
          <a:xfrm>
            <a:off x="7014116" y="1495778"/>
            <a:ext cx="334537" cy="221510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id="{A5B00257-D089-2042-AF7E-43A811FF3B92}"/>
              </a:ext>
            </a:extLst>
          </p:cNvPr>
          <p:cNvPicPr>
            <a:picLocks noChangeAspect="1"/>
          </p:cNvPicPr>
          <p:nvPr/>
        </p:nvPicPr>
        <p:blipFill rotWithShape="1">
          <a:blip r:embed="rId11"/>
          <a:srcRect l="76586" t="29081" r="19329" b="66612"/>
          <a:stretch/>
        </p:blipFill>
        <p:spPr>
          <a:xfrm>
            <a:off x="7014116" y="1495778"/>
            <a:ext cx="373567" cy="221510"/>
          </a:xfrm>
          <a:prstGeom prst="rect">
            <a:avLst/>
          </a:prstGeom>
        </p:spPr>
      </p:pic>
      <p:pic>
        <p:nvPicPr>
          <p:cNvPr id="34" name="Picture 33">
            <a:extLst>
              <a:ext uri="{FF2B5EF4-FFF2-40B4-BE49-F238E27FC236}">
                <a16:creationId xmlns:a16="http://schemas.microsoft.com/office/drawing/2014/main" id="{6A77A428-A3A6-7F4F-A3DA-7C996893D99E}"/>
              </a:ext>
            </a:extLst>
          </p:cNvPr>
          <p:cNvPicPr>
            <a:picLocks noChangeAspect="1"/>
          </p:cNvPicPr>
          <p:nvPr/>
        </p:nvPicPr>
        <p:blipFill rotWithShape="1">
          <a:blip r:embed="rId12"/>
          <a:srcRect l="79817" t="29081" r="10122" b="66612"/>
          <a:stretch/>
        </p:blipFill>
        <p:spPr>
          <a:xfrm>
            <a:off x="7298473" y="1495778"/>
            <a:ext cx="919976" cy="221510"/>
          </a:xfrm>
          <a:prstGeom prst="rect">
            <a:avLst/>
          </a:prstGeom>
        </p:spPr>
      </p:pic>
      <p:pic>
        <p:nvPicPr>
          <p:cNvPr id="70" name="Picture 69">
            <a:extLst>
              <a:ext uri="{FF2B5EF4-FFF2-40B4-BE49-F238E27FC236}">
                <a16:creationId xmlns:a16="http://schemas.microsoft.com/office/drawing/2014/main" id="{9366E7B0-F8DF-5242-9D31-EC7FC2343506}"/>
              </a:ext>
            </a:extLst>
          </p:cNvPr>
          <p:cNvPicPr>
            <a:picLocks noChangeAspect="1"/>
          </p:cNvPicPr>
          <p:nvPr/>
        </p:nvPicPr>
        <p:blipFill rotWithShape="1">
          <a:blip r:embed="rId12"/>
          <a:srcRect l="79817" t="29081" r="10122" b="66612"/>
          <a:stretch/>
        </p:blipFill>
        <p:spPr>
          <a:xfrm>
            <a:off x="7339363" y="1495778"/>
            <a:ext cx="919976" cy="221510"/>
          </a:xfrm>
          <a:prstGeom prst="rect">
            <a:avLst/>
          </a:prstGeom>
        </p:spPr>
      </p:pic>
      <p:pic>
        <p:nvPicPr>
          <p:cNvPr id="36" name="Picture 35">
            <a:extLst>
              <a:ext uri="{FF2B5EF4-FFF2-40B4-BE49-F238E27FC236}">
                <a16:creationId xmlns:a16="http://schemas.microsoft.com/office/drawing/2014/main" id="{FFE8EFBB-0580-1341-903D-8BF91A8D6CFB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l="78841" t="34146" r="15366" b="61547"/>
          <a:stretch/>
        </p:blipFill>
        <p:spPr>
          <a:xfrm>
            <a:off x="7220414" y="1756317"/>
            <a:ext cx="529683" cy="221510"/>
          </a:xfrm>
          <a:prstGeom prst="rect">
            <a:avLst/>
          </a:prstGeom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id="{10B86B22-67D2-FE4F-B112-C13BE0D44094}"/>
              </a:ext>
            </a:extLst>
          </p:cNvPr>
          <p:cNvPicPr>
            <a:picLocks noChangeAspect="1"/>
          </p:cNvPicPr>
          <p:nvPr/>
        </p:nvPicPr>
        <p:blipFill rotWithShape="1">
          <a:blip r:embed="rId10"/>
          <a:srcRect l="78841" t="34146" r="15366" b="61547"/>
          <a:stretch/>
        </p:blipFill>
        <p:spPr>
          <a:xfrm>
            <a:off x="7220414" y="1756316"/>
            <a:ext cx="529683" cy="221510"/>
          </a:xfrm>
          <a:prstGeom prst="rect">
            <a:avLst/>
          </a:prstGeom>
        </p:spPr>
      </p:pic>
      <p:pic>
        <p:nvPicPr>
          <p:cNvPr id="42" name="Picture 41">
            <a:extLst>
              <a:ext uri="{FF2B5EF4-FFF2-40B4-BE49-F238E27FC236}">
                <a16:creationId xmlns:a16="http://schemas.microsoft.com/office/drawing/2014/main" id="{398A74B6-4D2F-5241-99DB-E632259AA65A}"/>
              </a:ext>
            </a:extLst>
          </p:cNvPr>
          <p:cNvPicPr>
            <a:picLocks noChangeAspect="1"/>
          </p:cNvPicPr>
          <p:nvPr/>
        </p:nvPicPr>
        <p:blipFill rotWithShape="1">
          <a:blip r:embed="rId11"/>
          <a:srcRect l="78841" t="34146" r="14573" b="61547"/>
          <a:stretch/>
        </p:blipFill>
        <p:spPr>
          <a:xfrm>
            <a:off x="7220414" y="1756316"/>
            <a:ext cx="602166" cy="221510"/>
          </a:xfrm>
          <a:prstGeom prst="rect">
            <a:avLst/>
          </a:prstGeom>
        </p:spPr>
      </p:pic>
      <p:pic>
        <p:nvPicPr>
          <p:cNvPr id="44" name="Picture 43">
            <a:extLst>
              <a:ext uri="{FF2B5EF4-FFF2-40B4-BE49-F238E27FC236}">
                <a16:creationId xmlns:a16="http://schemas.microsoft.com/office/drawing/2014/main" id="{0BBC9E4F-1C1B-7C48-8D20-9F1BAC554ACA}"/>
              </a:ext>
            </a:extLst>
          </p:cNvPr>
          <p:cNvPicPr>
            <a:picLocks noChangeAspect="1"/>
          </p:cNvPicPr>
          <p:nvPr/>
        </p:nvPicPr>
        <p:blipFill rotWithShape="1">
          <a:blip r:embed="rId12"/>
          <a:srcRect l="84532" t="34146" r="9675" b="61548"/>
          <a:stretch/>
        </p:blipFill>
        <p:spPr>
          <a:xfrm>
            <a:off x="7729656" y="1756316"/>
            <a:ext cx="529683" cy="221510"/>
          </a:xfrm>
          <a:prstGeom prst="rect">
            <a:avLst/>
          </a:prstGeom>
        </p:spPr>
      </p:pic>
      <p:pic>
        <p:nvPicPr>
          <p:cNvPr id="78" name="Picture 77">
            <a:extLst>
              <a:ext uri="{FF2B5EF4-FFF2-40B4-BE49-F238E27FC236}">
                <a16:creationId xmlns:a16="http://schemas.microsoft.com/office/drawing/2014/main" id="{B2040934-6A5C-154B-AC69-E7D1C4BC6121}"/>
              </a:ext>
            </a:extLst>
          </p:cNvPr>
          <p:cNvPicPr>
            <a:picLocks noChangeAspect="1"/>
          </p:cNvPicPr>
          <p:nvPr/>
        </p:nvPicPr>
        <p:blipFill rotWithShape="1">
          <a:blip r:embed="rId12"/>
          <a:srcRect l="84532" t="34146" r="9675" b="61548"/>
          <a:stretch/>
        </p:blipFill>
        <p:spPr>
          <a:xfrm>
            <a:off x="7813295" y="1756316"/>
            <a:ext cx="529683" cy="221510"/>
          </a:xfrm>
          <a:prstGeom prst="rect">
            <a:avLst/>
          </a:prstGeom>
        </p:spPr>
      </p:pic>
      <p:pic>
        <p:nvPicPr>
          <p:cNvPr id="55" name="Picture 54">
            <a:extLst>
              <a:ext uri="{FF2B5EF4-FFF2-40B4-BE49-F238E27FC236}">
                <a16:creationId xmlns:a16="http://schemas.microsoft.com/office/drawing/2014/main" id="{3FE5AAA8-0C87-B24F-A8CC-3AE99D2D0C63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l="63354" t="38453" r="32561" b="57240"/>
          <a:stretch/>
        </p:blipFill>
        <p:spPr>
          <a:xfrm>
            <a:off x="5804210" y="1977826"/>
            <a:ext cx="373566" cy="221510"/>
          </a:xfrm>
          <a:prstGeom prst="rect">
            <a:avLst/>
          </a:prstGeom>
        </p:spPr>
      </p:pic>
      <p:pic>
        <p:nvPicPr>
          <p:cNvPr id="58" name="Picture 57">
            <a:extLst>
              <a:ext uri="{FF2B5EF4-FFF2-40B4-BE49-F238E27FC236}">
                <a16:creationId xmlns:a16="http://schemas.microsoft.com/office/drawing/2014/main" id="{B16816A7-F7AB-4641-9CB7-95BB51380C9D}"/>
              </a:ext>
            </a:extLst>
          </p:cNvPr>
          <p:cNvPicPr>
            <a:picLocks noChangeAspect="1"/>
          </p:cNvPicPr>
          <p:nvPr/>
        </p:nvPicPr>
        <p:blipFill rotWithShape="1">
          <a:blip r:embed="rId10"/>
          <a:srcRect l="63354" t="38453" r="32561" b="57240"/>
          <a:stretch/>
        </p:blipFill>
        <p:spPr>
          <a:xfrm>
            <a:off x="5804210" y="1977826"/>
            <a:ext cx="373566" cy="221510"/>
          </a:xfrm>
          <a:prstGeom prst="rect">
            <a:avLst/>
          </a:prstGeom>
        </p:spPr>
      </p:pic>
      <p:pic>
        <p:nvPicPr>
          <p:cNvPr id="60" name="Picture 59">
            <a:extLst>
              <a:ext uri="{FF2B5EF4-FFF2-40B4-BE49-F238E27FC236}">
                <a16:creationId xmlns:a16="http://schemas.microsoft.com/office/drawing/2014/main" id="{085C7FE5-6571-F042-9264-FAAEA7F58E59}"/>
              </a:ext>
            </a:extLst>
          </p:cNvPr>
          <p:cNvPicPr>
            <a:picLocks noChangeAspect="1"/>
          </p:cNvPicPr>
          <p:nvPr/>
        </p:nvPicPr>
        <p:blipFill rotWithShape="1">
          <a:blip r:embed="rId11"/>
          <a:srcRect l="63354" t="38619" r="31646" b="57240"/>
          <a:stretch/>
        </p:blipFill>
        <p:spPr>
          <a:xfrm>
            <a:off x="5804210" y="1986342"/>
            <a:ext cx="457200" cy="212994"/>
          </a:xfrm>
          <a:prstGeom prst="rect">
            <a:avLst/>
          </a:prstGeom>
        </p:spPr>
      </p:pic>
      <p:pic>
        <p:nvPicPr>
          <p:cNvPr id="63" name="Picture 62">
            <a:extLst>
              <a:ext uri="{FF2B5EF4-FFF2-40B4-BE49-F238E27FC236}">
                <a16:creationId xmlns:a16="http://schemas.microsoft.com/office/drawing/2014/main" id="{582FDF34-BC75-1444-849F-4996C651F9A2}"/>
              </a:ext>
            </a:extLst>
          </p:cNvPr>
          <p:cNvPicPr>
            <a:picLocks noChangeAspect="1"/>
          </p:cNvPicPr>
          <p:nvPr/>
        </p:nvPicPr>
        <p:blipFill rotWithShape="1">
          <a:blip r:embed="rId12"/>
          <a:srcRect l="67464" t="38453" r="13390" b="56953"/>
          <a:stretch/>
        </p:blipFill>
        <p:spPr>
          <a:xfrm>
            <a:off x="6177776" y="1977826"/>
            <a:ext cx="1750741" cy="236304"/>
          </a:xfrm>
          <a:prstGeom prst="rect">
            <a:avLst/>
          </a:prstGeom>
        </p:spPr>
      </p:pic>
      <p:pic>
        <p:nvPicPr>
          <p:cNvPr id="92" name="Picture 91">
            <a:extLst>
              <a:ext uri="{FF2B5EF4-FFF2-40B4-BE49-F238E27FC236}">
                <a16:creationId xmlns:a16="http://schemas.microsoft.com/office/drawing/2014/main" id="{BC3E1BAC-1430-394E-B593-4CC386785339}"/>
              </a:ext>
            </a:extLst>
          </p:cNvPr>
          <p:cNvPicPr>
            <a:picLocks noChangeAspect="1"/>
          </p:cNvPicPr>
          <p:nvPr/>
        </p:nvPicPr>
        <p:blipFill rotWithShape="1">
          <a:blip r:embed="rId12"/>
          <a:srcRect l="67464" t="38453" r="13390" b="56953"/>
          <a:stretch/>
        </p:blipFill>
        <p:spPr>
          <a:xfrm>
            <a:off x="6255839" y="1981271"/>
            <a:ext cx="1750741" cy="236304"/>
          </a:xfrm>
          <a:prstGeom prst="rect">
            <a:avLst/>
          </a:prstGeom>
        </p:spPr>
      </p:pic>
      <p:pic>
        <p:nvPicPr>
          <p:cNvPr id="66" name="Picture 65">
            <a:extLst>
              <a:ext uri="{FF2B5EF4-FFF2-40B4-BE49-F238E27FC236}">
                <a16:creationId xmlns:a16="http://schemas.microsoft.com/office/drawing/2014/main" id="{2F0C7B94-A4BD-B247-9487-59001744A0B2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l="84108" t="47354" r="11220" b="48052"/>
          <a:stretch/>
        </p:blipFill>
        <p:spPr>
          <a:xfrm>
            <a:off x="7702061" y="2435640"/>
            <a:ext cx="427178" cy="236304"/>
          </a:xfrm>
          <a:prstGeom prst="rect">
            <a:avLst/>
          </a:prstGeom>
        </p:spPr>
      </p:pic>
      <p:pic>
        <p:nvPicPr>
          <p:cNvPr id="68" name="Picture 67">
            <a:extLst>
              <a:ext uri="{FF2B5EF4-FFF2-40B4-BE49-F238E27FC236}">
                <a16:creationId xmlns:a16="http://schemas.microsoft.com/office/drawing/2014/main" id="{C92BB289-BC0C-ED4B-9357-FF491ECCEB07}"/>
              </a:ext>
            </a:extLst>
          </p:cNvPr>
          <p:cNvPicPr>
            <a:picLocks noChangeAspect="1"/>
          </p:cNvPicPr>
          <p:nvPr/>
        </p:nvPicPr>
        <p:blipFill rotWithShape="1">
          <a:blip r:embed="rId10"/>
          <a:srcRect l="84108" t="47450" r="11220" b="48052"/>
          <a:stretch/>
        </p:blipFill>
        <p:spPr>
          <a:xfrm>
            <a:off x="7702061" y="2440602"/>
            <a:ext cx="427178" cy="231342"/>
          </a:xfrm>
          <a:prstGeom prst="rect">
            <a:avLst/>
          </a:prstGeom>
        </p:spPr>
      </p:pic>
      <p:pic>
        <p:nvPicPr>
          <p:cNvPr id="72" name="Picture 71">
            <a:extLst>
              <a:ext uri="{FF2B5EF4-FFF2-40B4-BE49-F238E27FC236}">
                <a16:creationId xmlns:a16="http://schemas.microsoft.com/office/drawing/2014/main" id="{64BEA0C7-0373-0549-AA5E-666572F28169}"/>
              </a:ext>
            </a:extLst>
          </p:cNvPr>
          <p:cNvPicPr>
            <a:picLocks noChangeAspect="1"/>
          </p:cNvPicPr>
          <p:nvPr/>
        </p:nvPicPr>
        <p:blipFill rotWithShape="1">
          <a:blip r:embed="rId11"/>
          <a:srcRect l="84108" t="47287" r="10671" b="48052"/>
          <a:stretch/>
        </p:blipFill>
        <p:spPr>
          <a:xfrm>
            <a:off x="7702060" y="2432195"/>
            <a:ext cx="477359" cy="239750"/>
          </a:xfrm>
          <a:prstGeom prst="rect">
            <a:avLst/>
          </a:prstGeom>
        </p:spPr>
      </p:pic>
      <p:pic>
        <p:nvPicPr>
          <p:cNvPr id="75" name="Picture 74">
            <a:extLst>
              <a:ext uri="{FF2B5EF4-FFF2-40B4-BE49-F238E27FC236}">
                <a16:creationId xmlns:a16="http://schemas.microsoft.com/office/drawing/2014/main" id="{65CA71EE-F6B9-8B42-96E1-D49B304961F3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l="58658" t="61547" r="38598" b="33875"/>
          <a:stretch/>
        </p:blipFill>
        <p:spPr>
          <a:xfrm>
            <a:off x="5386039" y="3165675"/>
            <a:ext cx="250902" cy="235448"/>
          </a:xfrm>
          <a:prstGeom prst="rect">
            <a:avLst/>
          </a:prstGeom>
        </p:spPr>
      </p:pic>
      <p:pic>
        <p:nvPicPr>
          <p:cNvPr id="80" name="Picture 79">
            <a:extLst>
              <a:ext uri="{FF2B5EF4-FFF2-40B4-BE49-F238E27FC236}">
                <a16:creationId xmlns:a16="http://schemas.microsoft.com/office/drawing/2014/main" id="{500194DE-CE81-CB44-AB02-9174BC2CA851}"/>
              </a:ext>
            </a:extLst>
          </p:cNvPr>
          <p:cNvPicPr>
            <a:picLocks noChangeAspect="1"/>
          </p:cNvPicPr>
          <p:nvPr/>
        </p:nvPicPr>
        <p:blipFill rotWithShape="1">
          <a:blip r:embed="rId10"/>
          <a:srcRect l="58658" t="61547" r="38598" b="33875"/>
          <a:stretch/>
        </p:blipFill>
        <p:spPr>
          <a:xfrm>
            <a:off x="5386039" y="3165675"/>
            <a:ext cx="250902" cy="235448"/>
          </a:xfrm>
          <a:prstGeom prst="rect">
            <a:avLst/>
          </a:prstGeom>
        </p:spPr>
      </p:pic>
      <p:pic>
        <p:nvPicPr>
          <p:cNvPr id="82" name="Picture 81">
            <a:extLst>
              <a:ext uri="{FF2B5EF4-FFF2-40B4-BE49-F238E27FC236}">
                <a16:creationId xmlns:a16="http://schemas.microsoft.com/office/drawing/2014/main" id="{6536A223-3260-F14F-AB77-D57D55B36D5F}"/>
              </a:ext>
            </a:extLst>
          </p:cNvPr>
          <p:cNvPicPr>
            <a:picLocks noChangeAspect="1"/>
          </p:cNvPicPr>
          <p:nvPr/>
        </p:nvPicPr>
        <p:blipFill rotWithShape="1">
          <a:blip r:embed="rId11"/>
          <a:srcRect l="58658" t="61547" r="38598" b="33875"/>
          <a:stretch/>
        </p:blipFill>
        <p:spPr>
          <a:xfrm>
            <a:off x="5402767" y="3165675"/>
            <a:ext cx="250902" cy="235448"/>
          </a:xfrm>
          <a:prstGeom prst="rect">
            <a:avLst/>
          </a:prstGeom>
        </p:spPr>
      </p:pic>
      <p:pic>
        <p:nvPicPr>
          <p:cNvPr id="86" name="Picture 85">
            <a:extLst>
              <a:ext uri="{FF2B5EF4-FFF2-40B4-BE49-F238E27FC236}">
                <a16:creationId xmlns:a16="http://schemas.microsoft.com/office/drawing/2014/main" id="{85ED1176-6ECB-5A43-A2D5-5F2D3076A5BB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l="59390" t="75555" r="37378" b="19867"/>
          <a:stretch/>
        </p:blipFill>
        <p:spPr>
          <a:xfrm>
            <a:off x="5452946" y="3886200"/>
            <a:ext cx="295508" cy="235448"/>
          </a:xfrm>
          <a:prstGeom prst="rect">
            <a:avLst/>
          </a:prstGeom>
        </p:spPr>
      </p:pic>
      <p:pic>
        <p:nvPicPr>
          <p:cNvPr id="89" name="Picture 88">
            <a:extLst>
              <a:ext uri="{FF2B5EF4-FFF2-40B4-BE49-F238E27FC236}">
                <a16:creationId xmlns:a16="http://schemas.microsoft.com/office/drawing/2014/main" id="{D81C24E7-DB30-DF46-BBA3-F71CFAD83FFC}"/>
              </a:ext>
            </a:extLst>
          </p:cNvPr>
          <p:cNvPicPr>
            <a:picLocks noChangeAspect="1"/>
          </p:cNvPicPr>
          <p:nvPr/>
        </p:nvPicPr>
        <p:blipFill rotWithShape="1">
          <a:blip r:embed="rId10"/>
          <a:srcRect l="59390" t="75555" r="37378" b="19867"/>
          <a:stretch/>
        </p:blipFill>
        <p:spPr>
          <a:xfrm>
            <a:off x="5452946" y="3886200"/>
            <a:ext cx="295508" cy="235448"/>
          </a:xfrm>
          <a:prstGeom prst="rect">
            <a:avLst/>
          </a:prstGeom>
        </p:spPr>
      </p:pic>
      <p:pic>
        <p:nvPicPr>
          <p:cNvPr id="93" name="Picture 92">
            <a:extLst>
              <a:ext uri="{FF2B5EF4-FFF2-40B4-BE49-F238E27FC236}">
                <a16:creationId xmlns:a16="http://schemas.microsoft.com/office/drawing/2014/main" id="{8F8C76DD-EEF8-CB4E-B7B2-28F14AE4444B}"/>
              </a:ext>
            </a:extLst>
          </p:cNvPr>
          <p:cNvPicPr>
            <a:picLocks noChangeAspect="1"/>
          </p:cNvPicPr>
          <p:nvPr/>
        </p:nvPicPr>
        <p:blipFill rotWithShape="1">
          <a:blip r:embed="rId11"/>
          <a:srcRect l="59024" t="75555" r="37744" b="19867"/>
          <a:stretch/>
        </p:blipFill>
        <p:spPr>
          <a:xfrm>
            <a:off x="5452946" y="3886200"/>
            <a:ext cx="295508" cy="2354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76814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0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10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>
                      <p:stCondLst>
                        <p:cond delay="0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000"/>
                            </p:stCondLst>
                            <p:childTnLst>
                              <p:par>
                                <p:cTn id="46" presetID="10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000"/>
                            </p:stCondLst>
                            <p:childTnLst>
                              <p:par>
                                <p:cTn id="5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59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0" fill="hold">
                      <p:stCondLst>
                        <p:cond delay="0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000"/>
                            </p:stCondLst>
                            <p:childTnLst>
                              <p:par>
                                <p:cTn id="69" presetID="10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3000"/>
                            </p:stCondLst>
                            <p:childTnLst>
                              <p:par>
                                <p:cTn id="7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seq concurrent="1" nextAc="seek">
              <p:cTn id="82" restart="whenNotActive" fill="hold" evtFilter="cancelBubble" nodeType="interactiveSeq">
                <p:stCondLst>
                  <p:cond evt="onClick" delay="0">
                    <p:tgtEl>
                      <p:spTgt spid="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3" fill="hold">
                      <p:stCondLst>
                        <p:cond delay="0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6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1000"/>
                            </p:stCondLst>
                            <p:childTnLst>
                              <p:par>
                                <p:cTn id="92" presetID="10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3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6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3000"/>
                            </p:stCondLst>
                            <p:childTnLst>
                              <p:par>
                                <p:cTn id="9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10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5"/>
                  </p:tgtEl>
                </p:cond>
              </p:nextCondLst>
            </p:seq>
            <p:seq concurrent="1" nextAc="seek">
              <p:cTn id="105" restart="whenNotActive" fill="hold" evtFilter="cancelBubble" nodeType="interactiveSeq">
                <p:stCondLst>
                  <p:cond evt="onClick" delay="0">
                    <p:tgtEl>
                      <p:spTgt spid="6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6" fill="hold">
                      <p:stCondLst>
                        <p:cond delay="0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9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15" presetID="10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6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6"/>
                  </p:tgtEl>
                </p:cond>
              </p:nextCondLst>
            </p:seq>
            <p:seq concurrent="1" nextAc="seek">
              <p:cTn id="122" restart="whenNotActive" fill="hold" evtFilter="cancelBubble" nodeType="interactiveSeq">
                <p:stCondLst>
                  <p:cond evt="onClick" delay="0">
                    <p:tgtEl>
                      <p:spTgt spid="7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3" fill="hold">
                      <p:stCondLst>
                        <p:cond delay="0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6" dur="1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1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>
                            <p:stCondLst>
                              <p:cond delay="1000"/>
                            </p:stCondLst>
                            <p:childTnLst>
                              <p:par>
                                <p:cTn id="132" presetID="10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3" dur="1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>
                            <p:stCondLst>
                              <p:cond delay="3000"/>
                            </p:stCondLst>
                            <p:childTnLst>
                              <p:par>
                                <p:cTn id="13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1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5"/>
                  </p:tgtEl>
                </p:cond>
              </p:nextCondLst>
            </p:seq>
            <p:seq concurrent="1" nextAc="seek">
              <p:cTn id="139" restart="whenNotActive" fill="hold" evtFilter="cancelBubble" nodeType="interactiveSeq">
                <p:stCondLst>
                  <p:cond evt="onClick" delay="0">
                    <p:tgtEl>
                      <p:spTgt spid="8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0" fill="hold">
                      <p:stCondLst>
                        <p:cond delay="0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3" dur="10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1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1000"/>
                            </p:stCondLst>
                            <p:childTnLst>
                              <p:par>
                                <p:cTn id="149" presetID="10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0" dur="1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3000"/>
                            </p:stCondLst>
                            <p:childTnLst>
                              <p:par>
                                <p:cTn id="15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5" dur="10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6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ADE62CDB-8D1B-4645-B033-597A581338C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9B333F45-5C1D-C940-B5FB-5371900DA031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A6C6CE4D-B6F9-9A4E-A89E-B7E02F2DC470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4230" y="0"/>
            <a:ext cx="9135539" cy="5143498"/>
          </a:xfrm>
          <a:prstGeom prst="rect">
            <a:avLst/>
          </a:prstGeom>
        </p:spPr>
      </p:pic>
      <p:pic>
        <p:nvPicPr>
          <p:cNvPr id="11" name="Picture 10">
            <a:hlinkClick r:id="rId5" action="ppaction://hlinksldjump"/>
            <a:extLst>
              <a:ext uri="{FF2B5EF4-FFF2-40B4-BE49-F238E27FC236}">
                <a16:creationId xmlns:a16="http://schemas.microsoft.com/office/drawing/2014/main" id="{0DA996A7-10A7-FF4D-8EC7-2A2E8269554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8423" y="4544799"/>
            <a:ext cx="358567" cy="358567"/>
          </a:xfrm>
          <a:prstGeom prst="rect">
            <a:avLst/>
          </a:prstGeom>
        </p:spPr>
      </p:pic>
      <p:pic>
        <p:nvPicPr>
          <p:cNvPr id="12" name="Picture 11" descr="Futuregoals_Spotlight Presentation Assests-01.png">
            <a:hlinkClick r:id="" action="ppaction://hlinkshowjump?jump=previousslide"/>
            <a:extLst>
              <a:ext uri="{FF2B5EF4-FFF2-40B4-BE49-F238E27FC236}">
                <a16:creationId xmlns:a16="http://schemas.microsoft.com/office/drawing/2014/main" id="{A91F97C2-532A-8247-B75D-25DB1FE7C965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8423" y="4185196"/>
            <a:ext cx="358567" cy="358567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0B5B336F-1A58-B545-9ACC-BA0A81D4F2D1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l="48165" b="46014"/>
          <a:stretch/>
        </p:blipFill>
        <p:spPr>
          <a:xfrm>
            <a:off x="4404220" y="0"/>
            <a:ext cx="4739780" cy="2776756"/>
          </a:xfrm>
          <a:prstGeom prst="rect">
            <a:avLst/>
          </a:prstGeom>
        </p:spPr>
      </p:pic>
      <p:pic>
        <p:nvPicPr>
          <p:cNvPr id="9" name="Picture 8">
            <a:hlinkClick r:id="rId9" action="ppaction://hlinksldjump"/>
            <a:extLst>
              <a:ext uri="{FF2B5EF4-FFF2-40B4-BE49-F238E27FC236}">
                <a16:creationId xmlns:a16="http://schemas.microsoft.com/office/drawing/2014/main" id="{6E199354-CBA6-C844-8FDE-2E6F78DF8C5C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8543720" y="225620"/>
            <a:ext cx="341622" cy="3416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61671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hlinkClick r:id="rId2" action="ppaction://hlinksldjump"/>
            <a:extLst>
              <a:ext uri="{FF2B5EF4-FFF2-40B4-BE49-F238E27FC236}">
                <a16:creationId xmlns:a16="http://schemas.microsoft.com/office/drawing/2014/main" id="{C21771E4-5EAE-AC41-918B-942853B4E0BA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-572" y="0"/>
            <a:ext cx="9144000" cy="51435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0C21D90D-4AE4-564C-8EE0-3090BC317301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1672201" y="934218"/>
            <a:ext cx="5798453" cy="28060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54734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FUTUREGOALS">
      <a:dk1>
        <a:sysClr val="windowText" lastClr="000000"/>
      </a:dk1>
      <a:lt1>
        <a:sysClr val="window" lastClr="FFFFFF"/>
      </a:lt1>
      <a:dk2>
        <a:srgbClr val="757575"/>
      </a:dk2>
      <a:lt2>
        <a:srgbClr val="D3D3D3"/>
      </a:lt2>
      <a:accent1>
        <a:srgbClr val="EA9548"/>
      </a:accent1>
      <a:accent2>
        <a:srgbClr val="29B473"/>
      </a:accent2>
      <a:accent3>
        <a:srgbClr val="D74D9B"/>
      </a:accent3>
      <a:accent4>
        <a:srgbClr val="25A9E0"/>
      </a:accent4>
      <a:accent5>
        <a:srgbClr val="F4C647"/>
      </a:accent5>
      <a:accent6>
        <a:srgbClr val="E24848"/>
      </a:accent6>
      <a:hlink>
        <a:srgbClr val="0000FF"/>
      </a:hlink>
      <a:folHlink>
        <a:srgbClr val="800080"/>
      </a:folHlink>
    </a:clrScheme>
    <a:fontScheme name="Angles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微软雅黑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ＭＳ Ｐゴシック"/>
        <a:font script="Hang" typeface="맑은 고딕"/>
        <a:font script="Hans" typeface="华文隶书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Version xmlns="http://schemas.microsoft.com/sharepoint/v3/fields" xsi:nil="true"/>
    <_Status xmlns="http://schemas.microsoft.com/sharepoint/v3/fields">Not Started</_Status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DE64AEEDD9B7A4D93545ACBE97D4615" ma:contentTypeVersion="2" ma:contentTypeDescription="Create a new document." ma:contentTypeScope="" ma:versionID="f49002b78e3a4a71b814eef46a983816">
  <xsd:schema xmlns:xsd="http://www.w3.org/2001/XMLSchema" xmlns:xs="http://www.w3.org/2001/XMLSchema" xmlns:p="http://schemas.microsoft.com/office/2006/metadata/properties" xmlns:ns2="http://schemas.microsoft.com/sharepoint/v3/fields" targetNamespace="http://schemas.microsoft.com/office/2006/metadata/properties" ma:root="true" ma:fieldsID="38f6db2dd0d9a0cf6a8dc37be32b365b" ns2:_="">
    <xsd:import namespace="http://schemas.microsoft.com/sharepoint/v3/fields"/>
    <xsd:element name="properties">
      <xsd:complexType>
        <xsd:sequence>
          <xsd:element name="documentManagement">
            <xsd:complexType>
              <xsd:all>
                <xsd:element ref="ns2:_Status" minOccurs="0"/>
                <xsd:element ref="ns2:_Vers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/fields" elementFormDefault="qualified">
    <xsd:import namespace="http://schemas.microsoft.com/office/2006/documentManagement/types"/>
    <xsd:import namespace="http://schemas.microsoft.com/office/infopath/2007/PartnerControls"/>
    <xsd:element name="_Status" ma:index="8" nillable="true" ma:displayName="Status" ma:default="Not Started" ma:internalName="_Status">
      <xsd:simpleType>
        <xsd:union memberTypes="dms:Text">
          <xsd:simpleType>
            <xsd:restriction base="dms:Choice">
              <xsd:enumeration value="Not Started"/>
              <xsd:enumeration value="Draft"/>
              <xsd:enumeration value="Reviewed"/>
              <xsd:enumeration value="Scheduled"/>
              <xsd:enumeration value="Published"/>
              <xsd:enumeration value="Final"/>
              <xsd:enumeration value="Expired"/>
            </xsd:restriction>
          </xsd:simpleType>
        </xsd:union>
      </xsd:simpleType>
    </xsd:element>
    <xsd:element name="_Version" ma:index="9" nillable="true" ma:displayName="Version" ma:internalName="_Version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 ma:displayName="Status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7B6F2769-7194-4217-93D3-3AF3A4742282}">
  <ds:schemaRefs>
    <ds:schemaRef ds:uri="http://schemas.microsoft.com/office/2006/metadata/properties"/>
    <ds:schemaRef ds:uri="http://schemas.microsoft.com/office/infopath/2007/PartnerControls"/>
    <ds:schemaRef ds:uri="http://schemas.microsoft.com/sharepoint/v3/fields"/>
  </ds:schemaRefs>
</ds:datastoreItem>
</file>

<file path=customXml/itemProps2.xml><?xml version="1.0" encoding="utf-8"?>
<ds:datastoreItem xmlns:ds="http://schemas.openxmlformats.org/officeDocument/2006/customXml" ds:itemID="{E4214858-785C-42F7-BE66-6D0E79395FC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/fields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87D2A1B0-FF3E-4009-940D-AED0EB70AA2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FNEMasterTemplateForThemePreview.pptx</Template>
  <TotalTime>3096</TotalTime>
  <Words>2</Words>
  <Application>Microsoft Macintosh PowerPoint</Application>
  <PresentationFormat>On-screen Show (16:9)</PresentationFormat>
  <Paragraphs>2</Paragraphs>
  <Slides>30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35" baseType="lpstr">
      <vt:lpstr>Arial</vt:lpstr>
      <vt:lpstr>Calibri</vt:lpstr>
      <vt:lpstr>Franklin Gothic Book</vt:lpstr>
      <vt:lpstr>Franklin Gothic Medium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FileNewTemplate</dc:title>
  <dc:creator>Diana</dc:creator>
  <cp:lastModifiedBy>Microsoft Office User</cp:lastModifiedBy>
  <cp:revision>205</cp:revision>
  <dcterms:created xsi:type="dcterms:W3CDTF">2010-04-12T23:12:02Z</dcterms:created>
  <dcterms:modified xsi:type="dcterms:W3CDTF">2020-02-12T16:06:53Z</dcterms:modified>
  <cp:contentStatus>Draft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0x0101000DE64AEEDD9B7A4D93545ACBE97D4615</vt:lpwstr>
  </property>
</Properties>
</file>