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59" r:id="rId7"/>
    <p:sldId id="26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10"/>
    <p:restoredTop sz="94674"/>
  </p:normalViewPr>
  <p:slideViewPr>
    <p:cSldViewPr snapToGrid="0" snapToObjects="1">
      <p:cViewPr varScale="1">
        <p:scale>
          <a:sx n="131" d="100"/>
          <a:sy n="131" d="100"/>
        </p:scale>
        <p:origin x="664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DBBD4-6B2D-6549-9EE0-AFCE1701DF8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9879D0-AF39-9940-A182-37032A936DD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676D359-8AEA-1C4F-BFF7-8EE6E4E560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5E7AB-363F-6242-B7B6-5D0E7C3BC256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535A1A-769E-D041-9FD2-E42DB78EB2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B29891-C6FB-8E46-A9EA-BBA1469B08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07165-475A-D14B-921F-81CB8AA6B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170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9A6CE34-12EB-914D-8989-BB17A34EA4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B5E7AB-363F-6242-B7B6-5D0E7C3BC256}" type="datetimeFigureOut">
              <a:rPr lang="en-US" smtClean="0"/>
              <a:t>2/12/20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F9306B7-FD58-694B-9D69-B8A8E8597D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08DAA7-B0EF-C943-BEFE-35F49AC32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07165-475A-D14B-921F-81CB8AA6B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667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1A3280A-8C2F-3348-B641-33D0032957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A0948B-061F-0C49-9985-208FC6F968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F5BDF5-1D9F-BE4F-A331-05051715C3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B5E7AB-363F-6242-B7B6-5D0E7C3BC256}" type="datetimeFigureOut">
              <a:rPr lang="en-US" smtClean="0"/>
              <a:t>2/12/20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CD438-7554-6C46-BD2B-5B46B22A01E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9E75D1-D984-9F4B-A52A-2816C02779E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07165-475A-D14B-921F-81CB8AA6BF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58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BB95820-4B50-1141-8683-02B5496AA6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234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4EFD3C-6025-E944-A428-2417C33780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B8E2396-4183-C64A-8A00-2A80154F9FE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5B5342A-FA13-3D42-9684-E136BDCFFC74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046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16AFC6-4F3A-0045-A38F-DBCA3486E2D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4D5837E-DAA1-804F-BEDA-64F4B80369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A223BB2C-CD52-C847-AAFB-9A5D48DF79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50F9F91-6689-B743-89CA-EF3E030637C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DC7965B-9949-FE4A-939E-2FCB42C106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595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B2DF479-5C64-D34E-8E29-3B6D1C36394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0265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94D019-299D-234F-A4D1-86B76AEACA0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680009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687F2B42-EED3-E343-94A2-D5FF73E63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53FBAB-6BE1-4844-A0AE-944280E2B40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6F1DDF-AB72-1C4A-B1AE-B406EB0E1E7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47FF332-B0DB-F144-846E-4702C0F8BD7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1255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948D349-A170-CB4E-8F52-44A7F37FBF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31666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0</Words>
  <Application>Microsoft Macintosh PowerPoint</Application>
  <PresentationFormat>Widescreen</PresentationFormat>
  <Paragraphs>0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8</cp:revision>
  <dcterms:created xsi:type="dcterms:W3CDTF">2020-02-07T13:47:53Z</dcterms:created>
  <dcterms:modified xsi:type="dcterms:W3CDTF">2020-02-12T11:47:58Z</dcterms:modified>
</cp:coreProperties>
</file>